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68" r:id="rId3"/>
    <p:sldId id="264" r:id="rId4"/>
    <p:sldId id="272" r:id="rId5"/>
    <p:sldId id="266" r:id="rId6"/>
    <p:sldId id="277" r:id="rId7"/>
    <p:sldId id="256" r:id="rId8"/>
    <p:sldId id="274" r:id="rId9"/>
    <p:sldId id="269" r:id="rId10"/>
    <p:sldId id="257" r:id="rId11"/>
    <p:sldId id="267" r:id="rId12"/>
    <p:sldId id="270" r:id="rId13"/>
    <p:sldId id="262" r:id="rId14"/>
    <p:sldId id="261" r:id="rId15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770C4CD-C7EC-4741-A2DE-1892ED3C1CB4}" v="66" dt="2020-04-19T16:46:49.74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ANA PIPKIN" userId="0b7f1412f0fd0ddc" providerId="LiveId" clId="{9770C4CD-C7EC-4741-A2DE-1892ED3C1CB4}"/>
    <pc:docChg chg="undo custSel addSld delSld modSld sldOrd">
      <pc:chgData name="DIANA PIPKIN" userId="0b7f1412f0fd0ddc" providerId="LiveId" clId="{9770C4CD-C7EC-4741-A2DE-1892ED3C1CB4}" dt="2020-04-19T16:49:13.062" v="938" actId="2696"/>
      <pc:docMkLst>
        <pc:docMk/>
      </pc:docMkLst>
      <pc:sldChg chg="addSp delSp modSp mod">
        <pc:chgData name="DIANA PIPKIN" userId="0b7f1412f0fd0ddc" providerId="LiveId" clId="{9770C4CD-C7EC-4741-A2DE-1892ED3C1CB4}" dt="2020-04-19T02:28:22.611" v="355" actId="962"/>
        <pc:sldMkLst>
          <pc:docMk/>
          <pc:sldMk cId="3356873571" sldId="257"/>
        </pc:sldMkLst>
        <pc:picChg chg="del">
          <ac:chgData name="DIANA PIPKIN" userId="0b7f1412f0fd0ddc" providerId="LiveId" clId="{9770C4CD-C7EC-4741-A2DE-1892ED3C1CB4}" dt="2020-04-19T02:27:55.825" v="352" actId="478"/>
          <ac:picMkLst>
            <pc:docMk/>
            <pc:sldMk cId="3356873571" sldId="257"/>
            <ac:picMk id="5" creationId="{6911C6E2-F3F4-4C32-89F4-B3DC367D532D}"/>
          </ac:picMkLst>
        </pc:picChg>
        <pc:picChg chg="add mod">
          <ac:chgData name="DIANA PIPKIN" userId="0b7f1412f0fd0ddc" providerId="LiveId" clId="{9770C4CD-C7EC-4741-A2DE-1892ED3C1CB4}" dt="2020-04-19T02:28:22.611" v="355" actId="962"/>
          <ac:picMkLst>
            <pc:docMk/>
            <pc:sldMk cId="3356873571" sldId="257"/>
            <ac:picMk id="7" creationId="{14329CDC-502B-4218-A6FC-77C10D19265C}"/>
          </ac:picMkLst>
        </pc:picChg>
      </pc:sldChg>
      <pc:sldChg chg="del ord">
        <pc:chgData name="DIANA PIPKIN" userId="0b7f1412f0fd0ddc" providerId="LiveId" clId="{9770C4CD-C7EC-4741-A2DE-1892ED3C1CB4}" dt="2020-04-19T03:05:30.361" v="464" actId="47"/>
        <pc:sldMkLst>
          <pc:docMk/>
          <pc:sldMk cId="3794373513" sldId="258"/>
        </pc:sldMkLst>
      </pc:sldChg>
      <pc:sldChg chg="addSp modSp add del mod">
        <pc:chgData name="DIANA PIPKIN" userId="0b7f1412f0fd0ddc" providerId="LiveId" clId="{9770C4CD-C7EC-4741-A2DE-1892ED3C1CB4}" dt="2020-04-18T02:07:19.455" v="19" actId="2696"/>
        <pc:sldMkLst>
          <pc:docMk/>
          <pc:sldMk cId="2571328458" sldId="259"/>
        </pc:sldMkLst>
        <pc:picChg chg="add mod">
          <ac:chgData name="DIANA PIPKIN" userId="0b7f1412f0fd0ddc" providerId="LiveId" clId="{9770C4CD-C7EC-4741-A2DE-1892ED3C1CB4}" dt="2020-04-18T02:02:15.076" v="6" actId="14100"/>
          <ac:picMkLst>
            <pc:docMk/>
            <pc:sldMk cId="2571328458" sldId="259"/>
            <ac:picMk id="3" creationId="{E4E472B7-C440-4C4A-9D4B-397CC8E9C208}"/>
          </ac:picMkLst>
        </pc:picChg>
      </pc:sldChg>
      <pc:sldChg chg="addSp modSp add del mod">
        <pc:chgData name="DIANA PIPKIN" userId="0b7f1412f0fd0ddc" providerId="LiveId" clId="{9770C4CD-C7EC-4741-A2DE-1892ED3C1CB4}" dt="2020-04-19T02:38:45.402" v="415" actId="2696"/>
        <pc:sldMkLst>
          <pc:docMk/>
          <pc:sldMk cId="1212390907" sldId="260"/>
        </pc:sldMkLst>
        <pc:picChg chg="add mod">
          <ac:chgData name="DIANA PIPKIN" userId="0b7f1412f0fd0ddc" providerId="LiveId" clId="{9770C4CD-C7EC-4741-A2DE-1892ED3C1CB4}" dt="2020-04-19T02:36:14.522" v="375" actId="1076"/>
          <ac:picMkLst>
            <pc:docMk/>
            <pc:sldMk cId="1212390907" sldId="260"/>
            <ac:picMk id="3" creationId="{ACD8D08D-31E8-4777-B6EF-51CF6C514F5B}"/>
          </ac:picMkLst>
        </pc:picChg>
      </pc:sldChg>
      <pc:sldChg chg="addSp modSp add mod">
        <pc:chgData name="DIANA PIPKIN" userId="0b7f1412f0fd0ddc" providerId="LiveId" clId="{9770C4CD-C7EC-4741-A2DE-1892ED3C1CB4}" dt="2020-04-19T03:02:46.502" v="458" actId="1076"/>
        <pc:sldMkLst>
          <pc:docMk/>
          <pc:sldMk cId="1292684292" sldId="261"/>
        </pc:sldMkLst>
        <pc:picChg chg="add mod">
          <ac:chgData name="DIANA PIPKIN" userId="0b7f1412f0fd0ddc" providerId="LiveId" clId="{9770C4CD-C7EC-4741-A2DE-1892ED3C1CB4}" dt="2020-04-19T03:02:46.502" v="458" actId="1076"/>
          <ac:picMkLst>
            <pc:docMk/>
            <pc:sldMk cId="1292684292" sldId="261"/>
            <ac:picMk id="3" creationId="{717DD3EB-03A2-439A-825B-C0CBF7A5D8EB}"/>
          </ac:picMkLst>
        </pc:picChg>
      </pc:sldChg>
      <pc:sldChg chg="addSp modSp add mod ord">
        <pc:chgData name="DIANA PIPKIN" userId="0b7f1412f0fd0ddc" providerId="LiveId" clId="{9770C4CD-C7EC-4741-A2DE-1892ED3C1CB4}" dt="2020-04-19T03:01:01.905" v="457"/>
        <pc:sldMkLst>
          <pc:docMk/>
          <pc:sldMk cId="1091775070" sldId="262"/>
        </pc:sldMkLst>
        <pc:picChg chg="add mod">
          <ac:chgData name="DIANA PIPKIN" userId="0b7f1412f0fd0ddc" providerId="LiveId" clId="{9770C4CD-C7EC-4741-A2DE-1892ED3C1CB4}" dt="2020-04-18T15:09:36.063" v="83" actId="962"/>
          <ac:picMkLst>
            <pc:docMk/>
            <pc:sldMk cId="1091775070" sldId="262"/>
            <ac:picMk id="3" creationId="{8048BF43-5FB4-46C9-BC8F-E69A417283FB}"/>
          </ac:picMkLst>
        </pc:picChg>
      </pc:sldChg>
      <pc:sldChg chg="addSp modSp add del mod ord">
        <pc:chgData name="DIANA PIPKIN" userId="0b7f1412f0fd0ddc" providerId="LiveId" clId="{9770C4CD-C7EC-4741-A2DE-1892ED3C1CB4}" dt="2020-04-19T16:49:08.044" v="937" actId="2696"/>
        <pc:sldMkLst>
          <pc:docMk/>
          <pc:sldMk cId="320061623" sldId="263"/>
        </pc:sldMkLst>
        <pc:spChg chg="add mod">
          <ac:chgData name="DIANA PIPKIN" userId="0b7f1412f0fd0ddc" providerId="LiveId" clId="{9770C4CD-C7EC-4741-A2DE-1892ED3C1CB4}" dt="2020-04-19T16:46:00.714" v="897" actId="21"/>
          <ac:spMkLst>
            <pc:docMk/>
            <pc:sldMk cId="320061623" sldId="263"/>
            <ac:spMk id="2" creationId="{17894935-3FAB-4EDF-846C-037F53BFA5B1}"/>
          </ac:spMkLst>
        </pc:spChg>
      </pc:sldChg>
      <pc:sldChg chg="modSp add mod ord">
        <pc:chgData name="DIANA PIPKIN" userId="0b7f1412f0fd0ddc" providerId="LiveId" clId="{9770C4CD-C7EC-4741-A2DE-1892ED3C1CB4}" dt="2020-04-19T16:43:48.668" v="875" actId="207"/>
        <pc:sldMkLst>
          <pc:docMk/>
          <pc:sldMk cId="1229287052" sldId="264"/>
        </pc:sldMkLst>
        <pc:spChg chg="mod">
          <ac:chgData name="DIANA PIPKIN" userId="0b7f1412f0fd0ddc" providerId="LiveId" clId="{9770C4CD-C7EC-4741-A2DE-1892ED3C1CB4}" dt="2020-04-19T16:43:48.668" v="875" actId="207"/>
          <ac:spMkLst>
            <pc:docMk/>
            <pc:sldMk cId="1229287052" sldId="264"/>
            <ac:spMk id="2" creationId="{8A5FBE3A-3B58-4B72-B5DC-E2CA135B3082}"/>
          </ac:spMkLst>
        </pc:spChg>
        <pc:spChg chg="mod">
          <ac:chgData name="DIANA PIPKIN" userId="0b7f1412f0fd0ddc" providerId="LiveId" clId="{9770C4CD-C7EC-4741-A2DE-1892ED3C1CB4}" dt="2020-04-18T22:42:33.128" v="201" actId="6549"/>
          <ac:spMkLst>
            <pc:docMk/>
            <pc:sldMk cId="1229287052" sldId="264"/>
            <ac:spMk id="3" creationId="{3C793BBB-ED13-42C6-863B-02D598D654F0}"/>
          </ac:spMkLst>
        </pc:spChg>
      </pc:sldChg>
      <pc:sldChg chg="addSp modSp add del mod ord">
        <pc:chgData name="DIANA PIPKIN" userId="0b7f1412f0fd0ddc" providerId="LiveId" clId="{9770C4CD-C7EC-4741-A2DE-1892ED3C1CB4}" dt="2020-04-19T03:03:24.204" v="461" actId="2696"/>
        <pc:sldMkLst>
          <pc:docMk/>
          <pc:sldMk cId="3353214935" sldId="265"/>
        </pc:sldMkLst>
        <pc:spChg chg="add mod">
          <ac:chgData name="DIANA PIPKIN" userId="0b7f1412f0fd0ddc" providerId="LiveId" clId="{9770C4CD-C7EC-4741-A2DE-1892ED3C1CB4}" dt="2020-04-18T22:50:27.414" v="213" actId="123"/>
          <ac:spMkLst>
            <pc:docMk/>
            <pc:sldMk cId="3353214935" sldId="265"/>
            <ac:spMk id="2" creationId="{8D1EC343-AB6C-4689-95C5-DAAC6D2DAC3B}"/>
          </ac:spMkLst>
        </pc:spChg>
      </pc:sldChg>
      <pc:sldChg chg="addSp modSp add mod ord">
        <pc:chgData name="DIANA PIPKIN" userId="0b7f1412f0fd0ddc" providerId="LiveId" clId="{9770C4CD-C7EC-4741-A2DE-1892ED3C1CB4}" dt="2020-04-19T02:26:40.003" v="351"/>
        <pc:sldMkLst>
          <pc:docMk/>
          <pc:sldMk cId="1791331895" sldId="266"/>
        </pc:sldMkLst>
        <pc:spChg chg="add mod">
          <ac:chgData name="DIANA PIPKIN" userId="0b7f1412f0fd0ddc" providerId="LiveId" clId="{9770C4CD-C7EC-4741-A2DE-1892ED3C1CB4}" dt="2020-04-18T23:14:28.015" v="242" actId="20577"/>
          <ac:spMkLst>
            <pc:docMk/>
            <pc:sldMk cId="1791331895" sldId="266"/>
            <ac:spMk id="2" creationId="{01C53855-E09A-4522-907E-8836BF8168F6}"/>
          </ac:spMkLst>
        </pc:spChg>
      </pc:sldChg>
      <pc:sldChg chg="addSp delSp modSp add mod ord">
        <pc:chgData name="DIANA PIPKIN" userId="0b7f1412f0fd0ddc" providerId="LiveId" clId="{9770C4CD-C7EC-4741-A2DE-1892ED3C1CB4}" dt="2020-04-19T02:58:06.725" v="453"/>
        <pc:sldMkLst>
          <pc:docMk/>
          <pc:sldMk cId="2526918302" sldId="267"/>
        </pc:sldMkLst>
        <pc:spChg chg="add del">
          <ac:chgData name="DIANA PIPKIN" userId="0b7f1412f0fd0ddc" providerId="LiveId" clId="{9770C4CD-C7EC-4741-A2DE-1892ED3C1CB4}" dt="2020-04-18T23:57:58.131" v="295"/>
          <ac:spMkLst>
            <pc:docMk/>
            <pc:sldMk cId="2526918302" sldId="267"/>
            <ac:spMk id="3" creationId="{8B8F2AF8-9FCD-40EE-AE4D-FB5FF1DB5859}"/>
          </ac:spMkLst>
        </pc:spChg>
        <pc:spChg chg="add mod">
          <ac:chgData name="DIANA PIPKIN" userId="0b7f1412f0fd0ddc" providerId="LiveId" clId="{9770C4CD-C7EC-4741-A2DE-1892ED3C1CB4}" dt="2020-04-19T00:54:40.884" v="340" actId="6549"/>
          <ac:spMkLst>
            <pc:docMk/>
            <pc:sldMk cId="2526918302" sldId="267"/>
            <ac:spMk id="4" creationId="{7F5A1C74-D5FD-4055-863C-6E86B845A41E}"/>
          </ac:spMkLst>
        </pc:spChg>
        <pc:spChg chg="add del">
          <ac:chgData name="DIANA PIPKIN" userId="0b7f1412f0fd0ddc" providerId="LiveId" clId="{9770C4CD-C7EC-4741-A2DE-1892ED3C1CB4}" dt="2020-04-19T01:03:22.838" v="349"/>
          <ac:spMkLst>
            <pc:docMk/>
            <pc:sldMk cId="2526918302" sldId="267"/>
            <ac:spMk id="5" creationId="{41D62D7F-6C2C-4AE6-8FAB-5720A6FEB8A8}"/>
          </ac:spMkLst>
        </pc:spChg>
        <pc:graphicFrameChg chg="add del">
          <ac:chgData name="DIANA PIPKIN" userId="0b7f1412f0fd0ddc" providerId="LiveId" clId="{9770C4CD-C7EC-4741-A2DE-1892ED3C1CB4}" dt="2020-04-18T23:57:58.131" v="295"/>
          <ac:graphicFrameMkLst>
            <pc:docMk/>
            <pc:sldMk cId="2526918302" sldId="267"/>
            <ac:graphicFrameMk id="2" creationId="{42DC6E6A-E6B7-443D-BC3C-26C939551382}"/>
          </ac:graphicFrameMkLst>
        </pc:graphicFrameChg>
      </pc:sldChg>
      <pc:sldChg chg="addSp modSp add mod ord modAnim">
        <pc:chgData name="DIANA PIPKIN" userId="0b7f1412f0fd0ddc" providerId="LiveId" clId="{9770C4CD-C7EC-4741-A2DE-1892ED3C1CB4}" dt="2020-04-19T16:42:45.284" v="872" actId="207"/>
        <pc:sldMkLst>
          <pc:docMk/>
          <pc:sldMk cId="3434131156" sldId="268"/>
        </pc:sldMkLst>
        <pc:spChg chg="add mod">
          <ac:chgData name="DIANA PIPKIN" userId="0b7f1412f0fd0ddc" providerId="LiveId" clId="{9770C4CD-C7EC-4741-A2DE-1892ED3C1CB4}" dt="2020-04-19T16:42:45.284" v="872" actId="207"/>
          <ac:spMkLst>
            <pc:docMk/>
            <pc:sldMk cId="3434131156" sldId="268"/>
            <ac:spMk id="2" creationId="{9230742D-AED4-4107-82FC-7ADB0DB4AFBC}"/>
          </ac:spMkLst>
        </pc:spChg>
      </pc:sldChg>
      <pc:sldChg chg="addSp delSp modSp add mod ord">
        <pc:chgData name="DIANA PIPKIN" userId="0b7f1412f0fd0ddc" providerId="LiveId" clId="{9770C4CD-C7EC-4741-A2DE-1892ED3C1CB4}" dt="2020-04-19T02:51:54.689" v="449"/>
        <pc:sldMkLst>
          <pc:docMk/>
          <pc:sldMk cId="3925303538" sldId="269"/>
        </pc:sldMkLst>
        <pc:spChg chg="mod">
          <ac:chgData name="DIANA PIPKIN" userId="0b7f1412f0fd0ddc" providerId="LiveId" clId="{9770C4CD-C7EC-4741-A2DE-1892ED3C1CB4}" dt="2020-04-19T00:04:39.064" v="323" actId="121"/>
          <ac:spMkLst>
            <pc:docMk/>
            <pc:sldMk cId="3925303538" sldId="269"/>
            <ac:spMk id="2" creationId="{CD2EDE34-E6E0-4D2B-AC68-40EB768EB90A}"/>
          </ac:spMkLst>
        </pc:spChg>
        <pc:spChg chg="del">
          <ac:chgData name="DIANA PIPKIN" userId="0b7f1412f0fd0ddc" providerId="LiveId" clId="{9770C4CD-C7EC-4741-A2DE-1892ED3C1CB4}" dt="2020-04-18T23:58:59.861" v="301"/>
          <ac:spMkLst>
            <pc:docMk/>
            <pc:sldMk cId="3925303538" sldId="269"/>
            <ac:spMk id="3" creationId="{A76D826E-F7F9-4DBF-BC5A-0A005DA036D5}"/>
          </ac:spMkLst>
        </pc:spChg>
        <pc:spChg chg="add del mod">
          <ac:chgData name="DIANA PIPKIN" userId="0b7f1412f0fd0ddc" providerId="LiveId" clId="{9770C4CD-C7EC-4741-A2DE-1892ED3C1CB4}" dt="2020-04-19T00:03:54.931" v="314"/>
          <ac:spMkLst>
            <pc:docMk/>
            <pc:sldMk cId="3925303538" sldId="269"/>
            <ac:spMk id="5" creationId="{43BB4FE0-D1BE-4826-9511-BEEE19EEDF90}"/>
          </ac:spMkLst>
        </pc:spChg>
        <pc:graphicFrameChg chg="add mod modGraphic">
          <ac:chgData name="DIANA PIPKIN" userId="0b7f1412f0fd0ddc" providerId="LiveId" clId="{9770C4CD-C7EC-4741-A2DE-1892ED3C1CB4}" dt="2020-04-19T00:04:57.195" v="324" actId="113"/>
          <ac:graphicFrameMkLst>
            <pc:docMk/>
            <pc:sldMk cId="3925303538" sldId="269"/>
            <ac:graphicFrameMk id="4" creationId="{63D547B4-6520-4716-818E-08486D3A610D}"/>
          </ac:graphicFrameMkLst>
        </pc:graphicFrameChg>
      </pc:sldChg>
      <pc:sldChg chg="addSp modSp add mod ord">
        <pc:chgData name="DIANA PIPKIN" userId="0b7f1412f0fd0ddc" providerId="LiveId" clId="{9770C4CD-C7EC-4741-A2DE-1892ED3C1CB4}" dt="2020-04-19T03:08:59.107" v="467" actId="2710"/>
        <pc:sldMkLst>
          <pc:docMk/>
          <pc:sldMk cId="765902811" sldId="270"/>
        </pc:sldMkLst>
        <pc:spChg chg="add mod">
          <ac:chgData name="DIANA PIPKIN" userId="0b7f1412f0fd0ddc" providerId="LiveId" clId="{9770C4CD-C7EC-4741-A2DE-1892ED3C1CB4}" dt="2020-04-19T03:08:59.107" v="467" actId="2710"/>
          <ac:spMkLst>
            <pc:docMk/>
            <pc:sldMk cId="765902811" sldId="270"/>
            <ac:spMk id="2" creationId="{0A307A49-2EA5-446C-AC33-64ACC91CAB7A}"/>
          </ac:spMkLst>
        </pc:spChg>
      </pc:sldChg>
      <pc:sldChg chg="addSp delSp modSp add mod ord">
        <pc:chgData name="DIANA PIPKIN" userId="0b7f1412f0fd0ddc" providerId="LiveId" clId="{9770C4CD-C7EC-4741-A2DE-1892ED3C1CB4}" dt="2020-04-19T02:38:17.778" v="414" actId="14100"/>
        <pc:sldMkLst>
          <pc:docMk/>
          <pc:sldMk cId="546692508" sldId="271"/>
        </pc:sldMkLst>
        <pc:spChg chg="mod">
          <ac:chgData name="DIANA PIPKIN" userId="0b7f1412f0fd0ddc" providerId="LiveId" clId="{9770C4CD-C7EC-4741-A2DE-1892ED3C1CB4}" dt="2020-04-19T02:37:47.698" v="409" actId="339"/>
          <ac:spMkLst>
            <pc:docMk/>
            <pc:sldMk cId="546692508" sldId="271"/>
            <ac:spMk id="2" creationId="{72CE009A-10EB-4E13-AB6B-76DB02EB41A5}"/>
          </ac:spMkLst>
        </pc:spChg>
        <pc:spChg chg="del">
          <ac:chgData name="DIANA PIPKIN" userId="0b7f1412f0fd0ddc" providerId="LiveId" clId="{9770C4CD-C7EC-4741-A2DE-1892ED3C1CB4}" dt="2020-04-19T02:37:02.351" v="377"/>
          <ac:spMkLst>
            <pc:docMk/>
            <pc:sldMk cId="546692508" sldId="271"/>
            <ac:spMk id="3" creationId="{93A74A01-9A9F-4B24-B077-756D6FB232F5}"/>
          </ac:spMkLst>
        </pc:spChg>
        <pc:picChg chg="add mod">
          <ac:chgData name="DIANA PIPKIN" userId="0b7f1412f0fd0ddc" providerId="LiveId" clId="{9770C4CD-C7EC-4741-A2DE-1892ED3C1CB4}" dt="2020-04-19T02:38:17.778" v="414" actId="14100"/>
          <ac:picMkLst>
            <pc:docMk/>
            <pc:sldMk cId="546692508" sldId="271"/>
            <ac:picMk id="4" creationId="{5F82EC92-E0C6-4830-B84C-D6730E24D200}"/>
          </ac:picMkLst>
        </pc:picChg>
      </pc:sldChg>
      <pc:sldChg chg="addSp modSp add mod">
        <pc:chgData name="DIANA PIPKIN" userId="0b7f1412f0fd0ddc" providerId="LiveId" clId="{9770C4CD-C7EC-4741-A2DE-1892ED3C1CB4}" dt="2020-04-19T03:03:30.164" v="463" actId="20577"/>
        <pc:sldMkLst>
          <pc:docMk/>
          <pc:sldMk cId="2635613038" sldId="272"/>
        </pc:sldMkLst>
        <pc:spChg chg="add mod">
          <ac:chgData name="DIANA PIPKIN" userId="0b7f1412f0fd0ddc" providerId="LiveId" clId="{9770C4CD-C7EC-4741-A2DE-1892ED3C1CB4}" dt="2020-04-19T03:03:30.164" v="463" actId="20577"/>
          <ac:spMkLst>
            <pc:docMk/>
            <pc:sldMk cId="2635613038" sldId="272"/>
            <ac:spMk id="2" creationId="{5990501F-FFE4-4A1E-8B29-B4B46BE4FC7F}"/>
          </ac:spMkLst>
        </pc:spChg>
      </pc:sldChg>
      <pc:sldChg chg="addSp modSp add del mod">
        <pc:chgData name="DIANA PIPKIN" userId="0b7f1412f0fd0ddc" providerId="LiveId" clId="{9770C4CD-C7EC-4741-A2DE-1892ED3C1CB4}" dt="2020-04-19T15:54:43.783" v="471" actId="2696"/>
        <pc:sldMkLst>
          <pc:docMk/>
          <pc:sldMk cId="2102922935" sldId="273"/>
        </pc:sldMkLst>
        <pc:spChg chg="add mod">
          <ac:chgData name="DIANA PIPKIN" userId="0b7f1412f0fd0ddc" providerId="LiveId" clId="{9770C4CD-C7EC-4741-A2DE-1892ED3C1CB4}" dt="2020-04-19T15:54:31.184" v="470" actId="6549"/>
          <ac:spMkLst>
            <pc:docMk/>
            <pc:sldMk cId="2102922935" sldId="273"/>
            <ac:spMk id="2" creationId="{C9B41348-5DA6-47A8-8B01-2D1E7DEA460C}"/>
          </ac:spMkLst>
        </pc:spChg>
      </pc:sldChg>
      <pc:sldChg chg="add del">
        <pc:chgData name="DIANA PIPKIN" userId="0b7f1412f0fd0ddc" providerId="LiveId" clId="{9770C4CD-C7EC-4741-A2DE-1892ED3C1CB4}" dt="2020-04-19T16:00:49.922" v="867" actId="2696"/>
        <pc:sldMkLst>
          <pc:docMk/>
          <pc:sldMk cId="3626098074" sldId="273"/>
        </pc:sldMkLst>
      </pc:sldChg>
      <pc:sldChg chg="modSp add mod ord">
        <pc:chgData name="DIANA PIPKIN" userId="0b7f1412f0fd0ddc" providerId="LiveId" clId="{9770C4CD-C7EC-4741-A2DE-1892ED3C1CB4}" dt="2020-04-19T16:41:24.151" v="870" actId="13822"/>
        <pc:sldMkLst>
          <pc:docMk/>
          <pc:sldMk cId="1721093550" sldId="274"/>
        </pc:sldMkLst>
        <pc:spChg chg="mod">
          <ac:chgData name="DIANA PIPKIN" userId="0b7f1412f0fd0ddc" providerId="LiveId" clId="{9770C4CD-C7EC-4741-A2DE-1892ED3C1CB4}" dt="2020-04-19T16:41:24.151" v="870" actId="13822"/>
          <ac:spMkLst>
            <pc:docMk/>
            <pc:sldMk cId="1721093550" sldId="274"/>
            <ac:spMk id="2" creationId="{4AE74930-19FC-4326-8EE0-562E97706C1B}"/>
          </ac:spMkLst>
        </pc:spChg>
        <pc:spChg chg="mod">
          <ac:chgData name="DIANA PIPKIN" userId="0b7f1412f0fd0ddc" providerId="LiveId" clId="{9770C4CD-C7EC-4741-A2DE-1892ED3C1CB4}" dt="2020-04-19T16:00:25.922" v="866" actId="20577"/>
          <ac:spMkLst>
            <pc:docMk/>
            <pc:sldMk cId="1721093550" sldId="274"/>
            <ac:spMk id="3" creationId="{15B909B6-44B0-4AE8-A2C8-1F74F1A8E439}"/>
          </ac:spMkLst>
        </pc:spChg>
      </pc:sldChg>
      <pc:sldChg chg="add del">
        <pc:chgData name="DIANA PIPKIN" userId="0b7f1412f0fd0ddc" providerId="LiveId" clId="{9770C4CD-C7EC-4741-A2DE-1892ED3C1CB4}" dt="2020-04-19T16:49:04.930" v="936" actId="2696"/>
        <pc:sldMkLst>
          <pc:docMk/>
          <pc:sldMk cId="1712765528" sldId="275"/>
        </pc:sldMkLst>
      </pc:sldChg>
      <pc:sldChg chg="add del">
        <pc:chgData name="DIANA PIPKIN" userId="0b7f1412f0fd0ddc" providerId="LiveId" clId="{9770C4CD-C7EC-4741-A2DE-1892ED3C1CB4}" dt="2020-04-19T16:49:13.062" v="938" actId="2696"/>
        <pc:sldMkLst>
          <pc:docMk/>
          <pc:sldMk cId="3503831106" sldId="276"/>
        </pc:sldMkLst>
      </pc:sldChg>
      <pc:sldChg chg="modSp add mod">
        <pc:chgData name="DIANA PIPKIN" userId="0b7f1412f0fd0ddc" providerId="LiveId" clId="{9770C4CD-C7EC-4741-A2DE-1892ED3C1CB4}" dt="2020-04-19T16:48:49.724" v="935" actId="20577"/>
        <pc:sldMkLst>
          <pc:docMk/>
          <pc:sldMk cId="2313711565" sldId="277"/>
        </pc:sldMkLst>
        <pc:spChg chg="mod">
          <ac:chgData name="DIANA PIPKIN" userId="0b7f1412f0fd0ddc" providerId="LiveId" clId="{9770C4CD-C7EC-4741-A2DE-1892ED3C1CB4}" dt="2020-04-19T16:47:06.795" v="908" actId="14100"/>
          <ac:spMkLst>
            <pc:docMk/>
            <pc:sldMk cId="2313711565" sldId="277"/>
            <ac:spMk id="2" creationId="{21342C76-57D3-4E0E-A1B8-9C6134108015}"/>
          </ac:spMkLst>
        </pc:spChg>
        <pc:spChg chg="mod">
          <ac:chgData name="DIANA PIPKIN" userId="0b7f1412f0fd0ddc" providerId="LiveId" clId="{9770C4CD-C7EC-4741-A2DE-1892ED3C1CB4}" dt="2020-04-19T16:48:49.724" v="935" actId="20577"/>
          <ac:spMkLst>
            <pc:docMk/>
            <pc:sldMk cId="2313711565" sldId="277"/>
            <ac:spMk id="3" creationId="{C3C5275F-924A-4355-8A7B-A908442AC41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225DFF-1AC4-42A3-8674-F26240CDC7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648A76B-4C95-4866-B627-3FB12F2C2D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2EEE205-5654-44D4-BA25-1E825D58A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4D873-7841-46B0-B779-78276239AD20}" type="datetimeFigureOut">
              <a:rPr lang="es-AR" smtClean="0"/>
              <a:t>19/4/2020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983DBD4-0494-42AB-AB4D-B1BC86910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5F35FB8-4CC3-420A-8DAA-FBD5F792D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F7DEE-3591-42B4-9F5A-A2675207AAD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65867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F2BD52-A9CB-4775-A7C3-FAEA70DA8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517A637-45D0-4DD6-960B-EA49AE13A8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5C630E-7BC6-400A-9314-AF70F2019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4D873-7841-46B0-B779-78276239AD20}" type="datetimeFigureOut">
              <a:rPr lang="es-AR" smtClean="0"/>
              <a:t>19/4/2020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8429DC3-3D2F-426E-ABF8-A076D6E97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6028EEE-2502-44E0-B718-353AB9D7D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F7DEE-3591-42B4-9F5A-A2675207AAD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947297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F10570E-FB17-4F49-8356-B28207EAC7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5179873-5E61-4645-86EF-228E444BAF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0E10B0E-F956-4C7C-A994-9775C2E11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4D873-7841-46B0-B779-78276239AD20}" type="datetimeFigureOut">
              <a:rPr lang="es-AR" smtClean="0"/>
              <a:t>19/4/2020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600F243-2106-42ED-9C5A-8BF66EED3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274FFAB-0883-46EA-89FA-864B3755D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F7DEE-3591-42B4-9F5A-A2675207AAD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60197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FCA10E-8BDA-4DF8-A31C-E797310FA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3096397-5157-4E5A-A946-B7AE21D223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D9898EB-C25E-49D1-B265-F6F232899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4D873-7841-46B0-B779-78276239AD20}" type="datetimeFigureOut">
              <a:rPr lang="es-AR" smtClean="0"/>
              <a:t>19/4/2020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E74CB6A-F5D5-4ED7-BB2E-873445C30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17D4490-F6C0-477F-9F11-6545DDB82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F7DEE-3591-42B4-9F5A-A2675207AAD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61004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4B601D-E766-4D6C-B7DD-3F0BA9A9E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A0EA81B-0A20-442A-9A43-A00BC6B2E9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86E085E-C3FB-42BF-A590-E1D73B9BC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4D873-7841-46B0-B779-78276239AD20}" type="datetimeFigureOut">
              <a:rPr lang="es-AR" smtClean="0"/>
              <a:t>19/4/2020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CE180E3-6551-4903-ACFE-951EA9EED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D3CDA6D-7FC1-4156-AF05-24ECE915B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F7DEE-3591-42B4-9F5A-A2675207AAD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75176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988B67-B82C-4C0A-A760-842358A1D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89AC7EA-A7D0-4841-8D20-70BE47052B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3E1EDA8-FC7F-41FF-AA42-4960070E41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781FF9E-EB67-453B-8FDC-8750B1F9C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4D873-7841-46B0-B779-78276239AD20}" type="datetimeFigureOut">
              <a:rPr lang="es-AR" smtClean="0"/>
              <a:t>19/4/2020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3EF2AAE-335A-4356-AF26-8164FB649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617B7FC-847D-4145-BABA-512717403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F7DEE-3591-42B4-9F5A-A2675207AAD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70753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E20067-01F6-48BD-9339-B0B543CBA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06552A5-48B5-4B1E-BBB9-99D452784F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4A65467-0253-45CE-A229-54A1A4B006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13A8ABC-CCE6-41DC-A48F-5F1ABA48C7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FD6A037-2FBE-4A62-B9F5-28D761607B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C73AF52-5E0A-4EF0-8875-9A8B34430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4D873-7841-46B0-B779-78276239AD20}" type="datetimeFigureOut">
              <a:rPr lang="es-AR" smtClean="0"/>
              <a:t>19/4/2020</a:t>
            </a:fld>
            <a:endParaRPr lang="es-AR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1CFD930-1940-450D-8B66-52EE79D9C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C3ADD19-57AD-4C20-ABAA-EAA7D911F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F7DEE-3591-42B4-9F5A-A2675207AAD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75073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2BBD85-D4D0-472D-B6F2-BAEEBB55A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AC40567-A14F-410F-83E8-7122F50EE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4D873-7841-46B0-B779-78276239AD20}" type="datetimeFigureOut">
              <a:rPr lang="es-AR" smtClean="0"/>
              <a:t>19/4/2020</a:t>
            </a:fld>
            <a:endParaRPr lang="es-AR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DCC8F4C-B500-4BEC-859F-FE2BDBF0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85C9111-F5E9-4180-AC58-0CE64F865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F7DEE-3591-42B4-9F5A-A2675207AAD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52310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B9C8801-09E6-4668-B1C9-42DE928AF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4D873-7841-46B0-B779-78276239AD20}" type="datetimeFigureOut">
              <a:rPr lang="es-AR" smtClean="0"/>
              <a:t>19/4/2020</a:t>
            </a:fld>
            <a:endParaRPr lang="es-AR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B529566-3988-4A53-8680-14CE8B959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CBE0FA3-DAEF-4479-BC24-4DE10B6E7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F7DEE-3591-42B4-9F5A-A2675207AAD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28297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52CD64-8DC5-477E-83B5-6E74D4982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28269A3-8E20-4F13-9A7A-6341317B1B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E365D6D-E2F9-4784-A82C-B4DC8C4ACC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97CC569-374A-43DB-8C56-97A4033D1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4D873-7841-46B0-B779-78276239AD20}" type="datetimeFigureOut">
              <a:rPr lang="es-AR" smtClean="0"/>
              <a:t>19/4/2020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3B15361-7B31-470E-A79D-D9C97252F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78A59D5-D17E-4A30-B139-3EDBC0B33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F7DEE-3591-42B4-9F5A-A2675207AAD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84750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E040FC-88B4-4C9F-9839-823D40CB2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DDF62EE-21AF-4EBF-8E72-618CEAB52C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F4FEAD5-F37D-44EF-A91A-D36DF92DB2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71A935D-D85D-4F60-B8AF-921AF7BC1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4D873-7841-46B0-B779-78276239AD20}" type="datetimeFigureOut">
              <a:rPr lang="es-AR" smtClean="0"/>
              <a:t>19/4/2020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A3E59B7-81B2-49A2-BF55-C10DA7C12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551D629-BF6A-4841-BDAB-0A6C50D44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F7DEE-3591-42B4-9F5A-A2675207AAD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31534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6AC3A33-CFD8-4020-92A2-D3A5CA329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9A60030-5FCA-459C-84BB-CFCA982E13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B82C53E-B4E7-4F16-A1B1-80EE81A4C0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54D873-7841-46B0-B779-78276239AD20}" type="datetimeFigureOut">
              <a:rPr lang="es-AR" smtClean="0"/>
              <a:t>19/4/2020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083C5CA-9602-459E-960B-FE1A38DF76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E9BB6F4-6470-4859-95A8-6A87EEE7CC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8F7DEE-3591-42B4-9F5A-A2675207AAD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90871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CE009A-10EB-4E13-AB6B-76DB02EB41A5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algn="ctr"/>
            <a:r>
              <a:rPr lang="es-AR" b="1" dirty="0"/>
              <a:t>REVOLUCION INDUSTRIAL INGLESA</a:t>
            </a:r>
          </a:p>
        </p:txBody>
      </p:sp>
      <p:pic>
        <p:nvPicPr>
          <p:cNvPr id="4" name="Marcador de contenido 3" descr="Imagen que contiene exterior, foto, viejo, blanco&#10;&#10;Descripción generada automáticamente">
            <a:extLst>
              <a:ext uri="{FF2B5EF4-FFF2-40B4-BE49-F238E27FC236}">
                <a16:creationId xmlns:a16="http://schemas.microsoft.com/office/drawing/2014/main" id="{5F82EC92-E0C6-4830-B84C-D6730E24D2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548" y="1567543"/>
            <a:ext cx="5943750" cy="505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6925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Imagen que contiene texto&#10;&#10;Descripción generada automáticamente">
            <a:extLst>
              <a:ext uri="{FF2B5EF4-FFF2-40B4-BE49-F238E27FC236}">
                <a16:creationId xmlns:a16="http://schemas.microsoft.com/office/drawing/2014/main" id="{14329CDC-502B-4218-A6FC-77C10D1926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070" y="0"/>
            <a:ext cx="49858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8735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7F5A1C74-D5FD-4055-863C-6E86B845A41E}"/>
              </a:ext>
            </a:extLst>
          </p:cNvPr>
          <p:cNvSpPr/>
          <p:nvPr/>
        </p:nvSpPr>
        <p:spPr>
          <a:xfrm>
            <a:off x="1101013" y="565555"/>
            <a:ext cx="10123714" cy="52540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3082925" algn="l"/>
              </a:tabLst>
            </a:pPr>
            <a:r>
              <a:rPr lang="es-AR" sz="36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“Es posible que el </a:t>
            </a:r>
            <a:r>
              <a:rPr lang="es-AR" sz="36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mercado interior</a:t>
            </a:r>
            <a:r>
              <a:rPr lang="es-AR" sz="36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no proporcionara la chispa, pero suministró el combustible y el tiro suficiente para mantener el fuego” (p.47)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3082925" algn="l"/>
              </a:tabLst>
            </a:pPr>
            <a:endParaRPr lang="es-AR" sz="36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AR" sz="2800" dirty="0"/>
              <a:t>El mercado interno jugo un papel decisivo en la RI porque promovió el crecimiento económico por su gran tamaño y estabilidad vinculada con la extensión de la economía de mercado.</a:t>
            </a:r>
          </a:p>
          <a:p>
            <a:pPr algn="just"/>
            <a:endParaRPr lang="es-AR" sz="2800" dirty="0"/>
          </a:p>
          <a:p>
            <a:pPr algn="just"/>
            <a:r>
              <a:rPr lang="es-AR" sz="2800" dirty="0"/>
              <a:t>Además, jugó el papel de amortiguador para las industrias de exportación en momentos de fluctuaciones y colapsos</a:t>
            </a:r>
            <a:endParaRPr lang="es-AR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9183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0A307A49-2EA5-446C-AC33-64ACC91CAB7A}"/>
              </a:ext>
            </a:extLst>
          </p:cNvPr>
          <p:cNvSpPr/>
          <p:nvPr/>
        </p:nvSpPr>
        <p:spPr>
          <a:xfrm>
            <a:off x="1324947" y="1287336"/>
            <a:ext cx="9703837" cy="44480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s-AR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problema referido al origen de la Revolución industrial que aquí nos concierne no es, por tanto, cómo se acumuló el material de la explosión económica, sino </a:t>
            </a:r>
            <a:r>
              <a:rPr lang="es-AR" sz="32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cómo se prendió la mecha</a:t>
            </a:r>
            <a:r>
              <a:rPr lang="es-AR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y podemos añadir, </a:t>
            </a:r>
            <a:r>
              <a:rPr lang="es-AR" sz="32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qué fue lo que evitó que la primera explosión abortara</a:t>
            </a:r>
            <a:r>
              <a:rPr lang="es-AR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después del impresionante estallido inicial.” (p. 39)</a:t>
            </a:r>
          </a:p>
        </p:txBody>
      </p:sp>
    </p:spTree>
    <p:extLst>
      <p:ext uri="{BB962C8B-B14F-4D97-AF65-F5344CB8AC3E}">
        <p14:creationId xmlns:p14="http://schemas.microsoft.com/office/powerpoint/2010/main" val="7659028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Comercio Triangular&#10;">
            <a:extLst>
              <a:ext uri="{FF2B5EF4-FFF2-40B4-BE49-F238E27FC236}">
                <a16:creationId xmlns:a16="http://schemas.microsoft.com/office/drawing/2014/main" id="{8048BF43-5FB4-46C9-BC8F-E69A417283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288" y="585216"/>
            <a:ext cx="7582662" cy="5529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7750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libro, texto, dibujo&#10;&#10;Descripción generada automáticamente">
            <a:extLst>
              <a:ext uri="{FF2B5EF4-FFF2-40B4-BE49-F238E27FC236}">
                <a16:creationId xmlns:a16="http://schemas.microsoft.com/office/drawing/2014/main" id="{717DD3EB-03A2-439A-825B-C0CBF7A5D8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938" y="373225"/>
            <a:ext cx="77872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684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9230742D-AED4-4107-82FC-7ADB0DB4AFBC}"/>
              </a:ext>
            </a:extLst>
          </p:cNvPr>
          <p:cNvSpPr/>
          <p:nvPr/>
        </p:nvSpPr>
        <p:spPr>
          <a:xfrm>
            <a:off x="1539551" y="1122693"/>
            <a:ext cx="9526555" cy="466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  <a:tabLst>
                <a:tab pos="1137285" algn="l"/>
                <a:tab pos="5400040" algn="r"/>
              </a:tabLst>
            </a:pPr>
            <a:r>
              <a:rPr lang="es-AR" sz="4000" dirty="0"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Revolución Francesa y Revolución Industrial: 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  <a:tabLst>
                <a:tab pos="1137285" algn="l"/>
                <a:tab pos="5400040" algn="r"/>
              </a:tabLst>
            </a:pPr>
            <a:endParaRPr lang="es-AR" sz="36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50000"/>
              </a:lnSpc>
              <a:spcAft>
                <a:spcPts val="800"/>
              </a:spcAft>
              <a:tabLst>
                <a:tab pos="1137285" algn="l"/>
                <a:tab pos="5400040" algn="r"/>
              </a:tabLst>
            </a:pPr>
            <a:r>
              <a:rPr lang="es-AR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“la doble revolución” 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  <a:tabLst>
                <a:tab pos="1137285" algn="l"/>
                <a:tab pos="5400040" algn="r"/>
              </a:tabLst>
            </a:pPr>
            <a:endParaRPr lang="es-AR" sz="36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50000"/>
              </a:lnSpc>
              <a:spcAft>
                <a:spcPts val="800"/>
              </a:spcAft>
              <a:tabLst>
                <a:tab pos="1137285" algn="l"/>
                <a:tab pos="5400040" algn="r"/>
              </a:tabLst>
            </a:pPr>
            <a:r>
              <a:rPr lang="es-AR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Inicios del período contemporáneo</a:t>
            </a:r>
            <a:endParaRPr lang="es-AR" sz="36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4131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5FBE3A-3B58-4B72-B5DC-E2CA135B30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41128"/>
            <a:ext cx="9144000" cy="2387600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es-AR" sz="4800" u="sng" dirty="0"/>
              <a:t>Revolución Industrial</a:t>
            </a:r>
            <a:br>
              <a:rPr lang="es-AR" sz="4800" u="sng" dirty="0"/>
            </a:br>
            <a:r>
              <a:rPr lang="es-AR" sz="4800" u="sng" dirty="0"/>
              <a:t>dos fases o dos revoluciones</a:t>
            </a:r>
            <a:r>
              <a:rPr lang="es-AR" dirty="0"/>
              <a:t>.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C793BBB-ED13-42C6-863B-02D598D654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727741"/>
          </a:xfrm>
        </p:spPr>
        <p:txBody>
          <a:bodyPr/>
          <a:lstStyle/>
          <a:p>
            <a:pPr marL="2062163" indent="-2062163" algn="just"/>
            <a:r>
              <a:rPr lang="es-AR" sz="3200" dirty="0">
                <a:solidFill>
                  <a:srgbClr val="0070C0"/>
                </a:solidFill>
              </a:rPr>
              <a:t>La primera</a:t>
            </a:r>
            <a:r>
              <a:rPr lang="es-AR" sz="3200" dirty="0"/>
              <a:t>: mediados siglo XVIII hasta 1830/40. </a:t>
            </a:r>
          </a:p>
          <a:p>
            <a:pPr marL="2062163" indent="-2062163" algn="just"/>
            <a:endParaRPr lang="es-AR" sz="3200" dirty="0"/>
          </a:p>
          <a:p>
            <a:pPr marL="2332038" indent="-2332038" algn="just"/>
            <a:r>
              <a:rPr lang="es-AR" sz="3200" dirty="0">
                <a:solidFill>
                  <a:srgbClr val="0070C0"/>
                </a:solidFill>
              </a:rPr>
              <a:t>La segunda</a:t>
            </a:r>
            <a:r>
              <a:rPr lang="es-AR" sz="3200" dirty="0"/>
              <a:t>: mediados del siglo XIX hasta la gran depresión de 1873.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229287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5990501F-FFE4-4A1E-8B29-B4B46BE4FC7F}"/>
              </a:ext>
            </a:extLst>
          </p:cNvPr>
          <p:cNvSpPr/>
          <p:nvPr/>
        </p:nvSpPr>
        <p:spPr>
          <a:xfrm>
            <a:off x="1502229" y="1578533"/>
            <a:ext cx="988111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sz="3600" u="sng" dirty="0">
                <a:latin typeface="Calibri" panose="020F0502020204030204" pitchFamily="34" charset="0"/>
                <a:ea typeface="Calibri" panose="020F0502020204030204" pitchFamily="34" charset="0"/>
              </a:rPr>
              <a:t>La Primera Revolución Industrial, la inglesa,</a:t>
            </a:r>
          </a:p>
          <a:p>
            <a:pPr algn="ctr"/>
            <a:endParaRPr lang="es-AR" sz="3600" u="sng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r>
              <a:rPr lang="es-AR" sz="3600" dirty="0">
                <a:latin typeface="Calibri" panose="020F0502020204030204" pitchFamily="34" charset="0"/>
                <a:ea typeface="Calibri" panose="020F0502020204030204" pitchFamily="34" charset="0"/>
              </a:rPr>
              <a:t> representó un proceso de crecimiento y aceleración de la economía que posibilitó el comienzo de una </a:t>
            </a:r>
            <a:r>
              <a:rPr lang="es-AR" sz="3600" u="sng" dirty="0">
                <a:latin typeface="Calibri" panose="020F0502020204030204" pitchFamily="34" charset="0"/>
                <a:ea typeface="Calibri" panose="020F0502020204030204" pitchFamily="34" charset="0"/>
              </a:rPr>
              <a:t>etapa de </a:t>
            </a:r>
            <a:r>
              <a:rPr lang="es-AR" sz="3600" u="sng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crecimiento continuo y autosostenido </a:t>
            </a:r>
            <a:r>
              <a:rPr lang="es-AR" sz="3600" u="sng" dirty="0">
                <a:latin typeface="Calibri" panose="020F0502020204030204" pitchFamily="34" charset="0"/>
                <a:ea typeface="Calibri" panose="020F0502020204030204" pitchFamily="34" charset="0"/>
              </a:rPr>
              <a:t>de bienes y de servicios</a:t>
            </a:r>
            <a:endParaRPr lang="es-AR" sz="3600" dirty="0"/>
          </a:p>
        </p:txBody>
      </p:sp>
    </p:spTree>
    <p:extLst>
      <p:ext uri="{BB962C8B-B14F-4D97-AF65-F5344CB8AC3E}">
        <p14:creationId xmlns:p14="http://schemas.microsoft.com/office/powerpoint/2010/main" val="26356130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01C53855-E09A-4522-907E-8836BF8168F6}"/>
              </a:ext>
            </a:extLst>
          </p:cNvPr>
          <p:cNvSpPr/>
          <p:nvPr/>
        </p:nvSpPr>
        <p:spPr>
          <a:xfrm>
            <a:off x="1660849" y="1277035"/>
            <a:ext cx="8873411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ES_tradnl" dirty="0">
                <a:latin typeface="Arial Narrow" panose="020B0606020202030204" pitchFamily="34" charset="0"/>
                <a:ea typeface="Times New Roman" panose="02020603050405020304" pitchFamily="18" charset="0"/>
              </a:rPr>
              <a:t>-</a:t>
            </a:r>
            <a:r>
              <a:rPr lang="es-ES_tradnl" sz="2800" dirty="0">
                <a:latin typeface="Arial Narrow" panose="020B0606020202030204" pitchFamily="34" charset="0"/>
                <a:ea typeface="Times New Roman" panose="02020603050405020304" pitchFamily="18" charset="0"/>
              </a:rPr>
              <a:t>Gutiérrez de Benito, E. (1995). </a:t>
            </a:r>
            <a:r>
              <a:rPr lang="es-ES_tradnl" sz="2800" i="1" dirty="0">
                <a:latin typeface="Arial Narrow" panose="020B0606020202030204" pitchFamily="34" charset="0"/>
                <a:ea typeface="Times New Roman" panose="02020603050405020304" pitchFamily="18" charset="0"/>
              </a:rPr>
              <a:t>La Revolución Industrial 1750-1850</a:t>
            </a:r>
            <a:r>
              <a:rPr lang="es-ES_tradnl" sz="2800" dirty="0">
                <a:latin typeface="Arial Narrow" panose="020B0606020202030204" pitchFamily="34" charset="0"/>
                <a:ea typeface="Times New Roman" panose="02020603050405020304" pitchFamily="18" charset="0"/>
              </a:rPr>
              <a:t>. 3º ed. Madrid: Ed </a:t>
            </a:r>
            <a:r>
              <a:rPr lang="es-ES_tradnl" sz="2800" dirty="0" err="1">
                <a:latin typeface="Arial Narrow" panose="020B0606020202030204" pitchFamily="34" charset="0"/>
                <a:ea typeface="Times New Roman" panose="02020603050405020304" pitchFamily="18" charset="0"/>
              </a:rPr>
              <a:t>AKal</a:t>
            </a:r>
            <a:r>
              <a:rPr lang="es-ES_tradnl" sz="2800" dirty="0">
                <a:latin typeface="Arial Narrow" panose="020B0606020202030204" pitchFamily="34" charset="0"/>
                <a:ea typeface="Times New Roman" panose="02020603050405020304" pitchFamily="18" charset="0"/>
              </a:rPr>
              <a:t>.</a:t>
            </a:r>
          </a:p>
          <a:p>
            <a:pPr algn="just">
              <a:spcAft>
                <a:spcPts val="0"/>
              </a:spcAft>
            </a:pPr>
            <a:endParaRPr lang="es-ES_tradnl" sz="2800" dirty="0"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es-ES_tradnl" sz="2800" dirty="0">
              <a:effectLst/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es-ES_tradnl" sz="2800" dirty="0"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algn="just"/>
            <a:r>
              <a:rPr lang="es-ES" sz="2800" dirty="0"/>
              <a:t>-Hobsbawm, E. (1977). “El origen de la Revolución Industrial” en </a:t>
            </a:r>
            <a:r>
              <a:rPr lang="es-ES" sz="2800" i="1" dirty="0"/>
              <a:t>Industria e Imperio </a:t>
            </a:r>
            <a:r>
              <a:rPr lang="es-ES" sz="2800" dirty="0"/>
              <a:t>(cap. II y III)</a:t>
            </a:r>
            <a:r>
              <a:rPr lang="es-ES" sz="2800" i="1" dirty="0"/>
              <a:t>. </a:t>
            </a:r>
            <a:r>
              <a:rPr lang="es-ES" sz="2800" dirty="0"/>
              <a:t> Barcelona: Ariel. </a:t>
            </a:r>
            <a:endParaRPr lang="es-AR" sz="2800" dirty="0"/>
          </a:p>
          <a:p>
            <a:pPr algn="just">
              <a:spcAft>
                <a:spcPts val="0"/>
              </a:spcAft>
            </a:pPr>
            <a:endParaRPr lang="es-A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3318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342C76-57D3-4E0E-A1B8-9C61341080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1886" y="335903"/>
            <a:ext cx="11066106" cy="1264298"/>
          </a:xfrm>
        </p:spPr>
        <p:txBody>
          <a:bodyPr>
            <a:normAutofit/>
          </a:bodyPr>
          <a:lstStyle/>
          <a:p>
            <a:r>
              <a:rPr lang="es-AR" sz="4000" dirty="0">
                <a:latin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s-AR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obsbawm estudia cómo la crisis del siglo XVII </a:t>
            </a:r>
            <a:r>
              <a:rPr lang="es-AR" sz="40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produjo una concentración</a:t>
            </a:r>
            <a:endParaRPr lang="es-AR" sz="40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3C5275F-924A-4355-8A7B-A908442AC4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1886" y="1884784"/>
            <a:ext cx="11887200" cy="4441370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s-AR" sz="1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-del comercio, especialmente del comercio colonial, y en determinados países: los estados marítimos que bordeaban el Mar del Norte y el Atlántico Norte. 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s-AR" sz="1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-concentración de actividades de la industria rural que se especializaba y se organizaba para abastecer a mercados lejanos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s-AR" sz="1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-concentración y acumulación de tierras en los siglos XVII, XVIII y XIX</a:t>
            </a:r>
            <a:endParaRPr lang="es-AR" sz="11200" dirty="0"/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endParaRPr lang="es-AR" sz="1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endParaRPr lang="es-AR" sz="1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endParaRPr lang="es-AR" sz="1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endParaRPr lang="es-AR" sz="1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3137115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2EA4D11E-0A0D-468A-A715-65F0240EF4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876" y="161924"/>
            <a:ext cx="7096124" cy="669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0027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E74930-19FC-4326-8EE0-562E97706C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94522"/>
            <a:ext cx="9144000" cy="1203649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s-AR" dirty="0"/>
              <a:t>Siglos XVI al XVIII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5B909B6-44B0-4AE8-A2C8-1F74F1A8E4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621902"/>
            <a:ext cx="9144000" cy="3956180"/>
          </a:xfrm>
        </p:spPr>
        <p:txBody>
          <a:bodyPr>
            <a:noAutofit/>
          </a:bodyPr>
          <a:lstStyle/>
          <a:p>
            <a:r>
              <a:rPr lang="es-AR" sz="3200" dirty="0"/>
              <a:t>Se desarticula la economía y sociedad tradicional feudal</a:t>
            </a:r>
          </a:p>
          <a:p>
            <a:r>
              <a:rPr lang="es-AR" sz="3200" b="1" dirty="0">
                <a:solidFill>
                  <a:srgbClr val="00B050"/>
                </a:solidFill>
              </a:rPr>
              <a:t>Implicancias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AR" sz="3200" dirty="0"/>
              <a:t>Surge la propiedad privada, la producción para el mercado y el trabajo asalariado.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AR" sz="3200" dirty="0"/>
              <a:t>Lazos sociales débiles, surgimiento de nuevos grupos con mentalidad empresarial (</a:t>
            </a:r>
            <a:r>
              <a:rPr lang="es-AR" sz="3200" dirty="0" err="1"/>
              <a:t>yeoman</a:t>
            </a:r>
            <a:r>
              <a:rPr lang="es-AR" sz="3200" dirty="0"/>
              <a:t>, </a:t>
            </a:r>
            <a:r>
              <a:rPr lang="es-AR" sz="3200" dirty="0" err="1"/>
              <a:t>gentry</a:t>
            </a:r>
            <a:r>
              <a:rPr lang="es-AR" sz="32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7210935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2EDE34-E6E0-4D2B-AC68-40EB768EB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97972"/>
          </a:xfrm>
        </p:spPr>
        <p:txBody>
          <a:bodyPr>
            <a:normAutofit fontScale="90000"/>
          </a:bodyPr>
          <a:lstStyle/>
          <a:p>
            <a:pPr algn="ctr"/>
            <a:br>
              <a:rPr lang="es-AR" dirty="0"/>
            </a:br>
            <a:br>
              <a:rPr lang="es-AR" dirty="0"/>
            </a:br>
            <a:r>
              <a:rPr lang="es-AR" dirty="0"/>
              <a:t>TIERRAS COMUNALES CERCADAS CON ACTA PARLAMENTARIA EN INGLATERRA</a:t>
            </a:r>
            <a:br>
              <a:rPr lang="es-AR" dirty="0"/>
            </a:br>
            <a:br>
              <a:rPr lang="es-AR" dirty="0"/>
            </a:br>
            <a:r>
              <a:rPr lang="es-AR" altLang="es-AR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Fuente: Elaboración a partir de datos citados por P. </a:t>
            </a:r>
            <a:r>
              <a:rPr lang="es-AR" altLang="es-AR" sz="1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Deane</a:t>
            </a:r>
            <a:br>
              <a:rPr kumimoji="0" lang="es-AR" altLang="es-AR" sz="6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br>
              <a:rPr lang="es-AR" dirty="0"/>
            </a:br>
            <a:endParaRPr lang="es-AR" dirty="0"/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63D547B4-6520-4716-818E-08486D3A61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7320602"/>
              </p:ext>
            </p:extLst>
          </p:nvPr>
        </p:nvGraphicFramePr>
        <p:xfrm>
          <a:off x="2733675" y="2867948"/>
          <a:ext cx="5476567" cy="2545904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2519944">
                  <a:extLst>
                    <a:ext uri="{9D8B030D-6E8A-4147-A177-3AD203B41FA5}">
                      <a16:colId xmlns:a16="http://schemas.microsoft.com/office/drawing/2014/main" val="1188706445"/>
                    </a:ext>
                  </a:extLst>
                </a:gridCol>
                <a:gridCol w="2956623">
                  <a:extLst>
                    <a:ext uri="{9D8B030D-6E8A-4147-A177-3AD203B41FA5}">
                      <a16:colId xmlns:a16="http://schemas.microsoft.com/office/drawing/2014/main" val="4225356412"/>
                    </a:ext>
                  </a:extLst>
                </a:gridCol>
              </a:tblGrid>
              <a:tr h="5044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800" dirty="0">
                          <a:effectLst/>
                        </a:rPr>
                        <a:t>1727-1760</a:t>
                      </a:r>
                      <a:endParaRPr lang="es-A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800" b="0" dirty="0">
                          <a:effectLst/>
                        </a:rPr>
                        <a:t>30.350</a:t>
                      </a:r>
                      <a:endParaRPr lang="es-AR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27221755"/>
                  </a:ext>
                </a:extLst>
              </a:tr>
              <a:tr h="5044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800" dirty="0">
                          <a:effectLst/>
                        </a:rPr>
                        <a:t>1761-1792</a:t>
                      </a:r>
                      <a:endParaRPr lang="es-A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800" dirty="0">
                          <a:effectLst/>
                        </a:rPr>
                        <a:t>193.447</a:t>
                      </a:r>
                      <a:endParaRPr lang="es-A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76267380"/>
                  </a:ext>
                </a:extLst>
              </a:tr>
              <a:tr h="5044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800" dirty="0">
                          <a:effectLst/>
                        </a:rPr>
                        <a:t>1792-1816</a:t>
                      </a:r>
                      <a:endParaRPr lang="es-A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800" dirty="0">
                          <a:effectLst/>
                        </a:rPr>
                        <a:t>445.170</a:t>
                      </a:r>
                      <a:endParaRPr lang="es-A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31799980"/>
                  </a:ext>
                </a:extLst>
              </a:tr>
              <a:tr h="10324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800" dirty="0">
                          <a:effectLst/>
                        </a:rPr>
                        <a:t>1816- 1845</a:t>
                      </a:r>
                      <a:endParaRPr lang="es-A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800" dirty="0">
                          <a:effectLst/>
                        </a:rPr>
                        <a:t>80.940</a:t>
                      </a:r>
                      <a:endParaRPr lang="es-A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620614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530353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1860</TotalTime>
  <Words>432</Words>
  <Application>Microsoft Office PowerPoint</Application>
  <PresentationFormat>Panorámica</PresentationFormat>
  <Paragraphs>45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0" baseType="lpstr">
      <vt:lpstr>Arial</vt:lpstr>
      <vt:lpstr>Arial Narrow</vt:lpstr>
      <vt:lpstr>Calibri</vt:lpstr>
      <vt:lpstr>Calibri Light</vt:lpstr>
      <vt:lpstr>Times New Roman</vt:lpstr>
      <vt:lpstr>Tema de Office</vt:lpstr>
      <vt:lpstr>REVOLUCION INDUSTRIAL INGLESA</vt:lpstr>
      <vt:lpstr>Presentación de PowerPoint</vt:lpstr>
      <vt:lpstr>Revolución Industrial dos fases o dos revoluciones.</vt:lpstr>
      <vt:lpstr>Presentación de PowerPoint</vt:lpstr>
      <vt:lpstr>Presentación de PowerPoint</vt:lpstr>
      <vt:lpstr>Hobsbawm estudia cómo la crisis del siglo XVII produjo una concentración</vt:lpstr>
      <vt:lpstr>Presentación de PowerPoint</vt:lpstr>
      <vt:lpstr>Siglos XVI al XVIII</vt:lpstr>
      <vt:lpstr>  TIERRAS COMUNALES CERCADAS CON ACTA PARLAMENTARIA EN INGLATERRA  Fuente: Elaboración a partir de datos citados por P. Deane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DIANA PIPKIN</dc:creator>
  <cp:lastModifiedBy>DIANA PIPKIN</cp:lastModifiedBy>
  <cp:revision>2</cp:revision>
  <dcterms:created xsi:type="dcterms:W3CDTF">2020-04-17T21:04:35Z</dcterms:created>
  <dcterms:modified xsi:type="dcterms:W3CDTF">2020-04-19T16:49:15Z</dcterms:modified>
</cp:coreProperties>
</file>