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85" r:id="rId4"/>
    <p:sldId id="256" r:id="rId5"/>
    <p:sldId id="275" r:id="rId6"/>
    <p:sldId id="279" r:id="rId7"/>
    <p:sldId id="274" r:id="rId8"/>
    <p:sldId id="258" r:id="rId9"/>
    <p:sldId id="266" r:id="rId10"/>
    <p:sldId id="281" r:id="rId11"/>
    <p:sldId id="284" r:id="rId12"/>
    <p:sldId id="283" r:id="rId13"/>
    <p:sldId id="282" r:id="rId14"/>
    <p:sldId id="268" r:id="rId15"/>
    <p:sldId id="272" r:id="rId16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34210B-0A34-407A-9E25-99116408898D}" v="24" dt="2020-06-27T04:47:02.1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88" d="100"/>
          <a:sy n="88" d="100"/>
        </p:scale>
        <p:origin x="714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PIPKIN" userId="0b7f1412f0fd0ddc" providerId="LiveId" clId="{7334210B-0A34-407A-9E25-99116408898D}"/>
    <pc:docChg chg="custSel mod addSld delSld modSld sldOrd">
      <pc:chgData name="DIANA PIPKIN" userId="0b7f1412f0fd0ddc" providerId="LiveId" clId="{7334210B-0A34-407A-9E25-99116408898D}" dt="2020-06-27T19:51:58.511" v="448" actId="2696"/>
      <pc:docMkLst>
        <pc:docMk/>
      </pc:docMkLst>
      <pc:sldChg chg="modSp mod">
        <pc:chgData name="DIANA PIPKIN" userId="0b7f1412f0fd0ddc" providerId="LiveId" clId="{7334210B-0A34-407A-9E25-99116408898D}" dt="2020-06-27T01:43:02.229" v="167" actId="2711"/>
        <pc:sldMkLst>
          <pc:docMk/>
          <pc:sldMk cId="175864624" sldId="256"/>
        </pc:sldMkLst>
        <pc:spChg chg="mod">
          <ac:chgData name="DIANA PIPKIN" userId="0b7f1412f0fd0ddc" providerId="LiveId" clId="{7334210B-0A34-407A-9E25-99116408898D}" dt="2020-06-27T01:43:02.229" v="167" actId="2711"/>
          <ac:spMkLst>
            <pc:docMk/>
            <pc:sldMk cId="175864624" sldId="256"/>
            <ac:spMk id="2" creationId="{04AC4547-5FEC-4995-9627-5405D4B1B081}"/>
          </ac:spMkLst>
        </pc:spChg>
        <pc:spChg chg="mod">
          <ac:chgData name="DIANA PIPKIN" userId="0b7f1412f0fd0ddc" providerId="LiveId" clId="{7334210B-0A34-407A-9E25-99116408898D}" dt="2020-06-27T01:42:44.838" v="166" actId="1076"/>
          <ac:spMkLst>
            <pc:docMk/>
            <pc:sldMk cId="175864624" sldId="256"/>
            <ac:spMk id="3" creationId="{69324D1B-E4CB-4557-BC7F-84099642F42B}"/>
          </ac:spMkLst>
        </pc:spChg>
      </pc:sldChg>
      <pc:sldChg chg="ord">
        <pc:chgData name="DIANA PIPKIN" userId="0b7f1412f0fd0ddc" providerId="LiveId" clId="{7334210B-0A34-407A-9E25-99116408898D}" dt="2020-06-27T01:51:03.225" v="179"/>
        <pc:sldMkLst>
          <pc:docMk/>
          <pc:sldMk cId="4206525134" sldId="258"/>
        </pc:sldMkLst>
      </pc:sldChg>
      <pc:sldChg chg="modSp ord">
        <pc:chgData name="DIANA PIPKIN" userId="0b7f1412f0fd0ddc" providerId="LiveId" clId="{7334210B-0A34-407A-9E25-99116408898D}" dt="2020-06-27T04:10:47.230" v="426"/>
        <pc:sldMkLst>
          <pc:docMk/>
          <pc:sldMk cId="2210820768" sldId="259"/>
        </pc:sldMkLst>
        <pc:picChg chg="mod">
          <ac:chgData name="DIANA PIPKIN" userId="0b7f1412f0fd0ddc" providerId="LiveId" clId="{7334210B-0A34-407A-9E25-99116408898D}" dt="2020-06-27T01:49:55.917" v="173" actId="14100"/>
          <ac:picMkLst>
            <pc:docMk/>
            <pc:sldMk cId="2210820768" sldId="259"/>
            <ac:picMk id="3074" creationId="{1A0B9C73-E487-4C12-9AF0-3184287EF9C4}"/>
          </ac:picMkLst>
        </pc:picChg>
      </pc:sldChg>
      <pc:sldChg chg="ord">
        <pc:chgData name="DIANA PIPKIN" userId="0b7f1412f0fd0ddc" providerId="LiveId" clId="{7334210B-0A34-407A-9E25-99116408898D}" dt="2020-06-27T04:10:49.311" v="428"/>
        <pc:sldMkLst>
          <pc:docMk/>
          <pc:sldMk cId="358239673" sldId="260"/>
        </pc:sldMkLst>
      </pc:sldChg>
      <pc:sldChg chg="modSp del mod ord">
        <pc:chgData name="DIANA PIPKIN" userId="0b7f1412f0fd0ddc" providerId="LiveId" clId="{7334210B-0A34-407A-9E25-99116408898D}" dt="2020-06-27T19:51:58.511" v="448" actId="2696"/>
        <pc:sldMkLst>
          <pc:docMk/>
          <pc:sldMk cId="2359835197" sldId="263"/>
        </pc:sldMkLst>
        <pc:picChg chg="mod">
          <ac:chgData name="DIANA PIPKIN" userId="0b7f1412f0fd0ddc" providerId="LiveId" clId="{7334210B-0A34-407A-9E25-99116408898D}" dt="2020-06-27T19:50:11.843" v="447" actId="1076"/>
          <ac:picMkLst>
            <pc:docMk/>
            <pc:sldMk cId="2359835197" sldId="263"/>
            <ac:picMk id="3" creationId="{7FF07064-AE4D-4B89-91C9-BE47A8D45039}"/>
          </ac:picMkLst>
        </pc:picChg>
      </pc:sldChg>
      <pc:sldChg chg="del">
        <pc:chgData name="DIANA PIPKIN" userId="0b7f1412f0fd0ddc" providerId="LiveId" clId="{7334210B-0A34-407A-9E25-99116408898D}" dt="2020-06-27T02:08:34.803" v="420" actId="2696"/>
        <pc:sldMkLst>
          <pc:docMk/>
          <pc:sldMk cId="2107339685" sldId="267"/>
        </pc:sldMkLst>
      </pc:sldChg>
      <pc:sldChg chg="del">
        <pc:chgData name="DIANA PIPKIN" userId="0b7f1412f0fd0ddc" providerId="LiveId" clId="{7334210B-0A34-407A-9E25-99116408898D}" dt="2020-06-27T04:41:14.815" v="429" actId="2696"/>
        <pc:sldMkLst>
          <pc:docMk/>
          <pc:sldMk cId="291244915" sldId="269"/>
        </pc:sldMkLst>
      </pc:sldChg>
      <pc:sldChg chg="del">
        <pc:chgData name="DIANA PIPKIN" userId="0b7f1412f0fd0ddc" providerId="LiveId" clId="{7334210B-0A34-407A-9E25-99116408898D}" dt="2020-06-27T02:08:09.211" v="419" actId="2696"/>
        <pc:sldMkLst>
          <pc:docMk/>
          <pc:sldMk cId="4113694681" sldId="270"/>
        </pc:sldMkLst>
      </pc:sldChg>
      <pc:sldChg chg="addSp delSp modSp">
        <pc:chgData name="DIANA PIPKIN" userId="0b7f1412f0fd0ddc" providerId="LiveId" clId="{7334210B-0A34-407A-9E25-99116408898D}" dt="2020-06-27T01:56:27.279" v="209"/>
        <pc:sldMkLst>
          <pc:docMk/>
          <pc:sldMk cId="3390102448" sldId="272"/>
        </pc:sldMkLst>
        <pc:spChg chg="add del mod">
          <ac:chgData name="DIANA PIPKIN" userId="0b7f1412f0fd0ddc" providerId="LiveId" clId="{7334210B-0A34-407A-9E25-99116408898D}" dt="2020-06-27T01:56:27.279" v="209"/>
          <ac:spMkLst>
            <pc:docMk/>
            <pc:sldMk cId="3390102448" sldId="272"/>
            <ac:spMk id="3" creationId="{93C98A16-FA5F-4CAB-81DA-CBB2D46B42C0}"/>
          </ac:spMkLst>
        </pc:spChg>
        <pc:graphicFrameChg chg="add del mod">
          <ac:chgData name="DIANA PIPKIN" userId="0b7f1412f0fd0ddc" providerId="LiveId" clId="{7334210B-0A34-407A-9E25-99116408898D}" dt="2020-06-27T01:56:27.279" v="209"/>
          <ac:graphicFrameMkLst>
            <pc:docMk/>
            <pc:sldMk cId="3390102448" sldId="272"/>
            <ac:graphicFrameMk id="2" creationId="{FDB00C49-F194-444D-A329-79031F17CC32}"/>
          </ac:graphicFrameMkLst>
        </pc:graphicFrameChg>
      </pc:sldChg>
      <pc:sldChg chg="del">
        <pc:chgData name="DIANA PIPKIN" userId="0b7f1412f0fd0ddc" providerId="LiveId" clId="{7334210B-0A34-407A-9E25-99116408898D}" dt="2020-06-27T19:26:47.425" v="445" actId="2696"/>
        <pc:sldMkLst>
          <pc:docMk/>
          <pc:sldMk cId="3701277438" sldId="273"/>
        </pc:sldMkLst>
      </pc:sldChg>
      <pc:sldChg chg="addSp delSp modSp new mod ord">
        <pc:chgData name="DIANA PIPKIN" userId="0b7f1412f0fd0ddc" providerId="LiveId" clId="{7334210B-0A34-407A-9E25-99116408898D}" dt="2020-06-27T01:47:01.821" v="171"/>
        <pc:sldMkLst>
          <pc:docMk/>
          <pc:sldMk cId="2003831319" sldId="274"/>
        </pc:sldMkLst>
        <pc:spChg chg="add del mod">
          <ac:chgData name="DIANA PIPKIN" userId="0b7f1412f0fd0ddc" providerId="LiveId" clId="{7334210B-0A34-407A-9E25-99116408898D}" dt="2020-06-27T01:32:30.439" v="6"/>
          <ac:spMkLst>
            <pc:docMk/>
            <pc:sldMk cId="2003831319" sldId="274"/>
            <ac:spMk id="2" creationId="{68D20FF8-9A21-4D3C-9E0D-3A58C8FF0A32}"/>
          </ac:spMkLst>
        </pc:spChg>
        <pc:spChg chg="mod">
          <ac:chgData name="DIANA PIPKIN" userId="0b7f1412f0fd0ddc" providerId="LiveId" clId="{7334210B-0A34-407A-9E25-99116408898D}" dt="2020-06-27T01:32:30.439" v="6"/>
          <ac:spMkLst>
            <pc:docMk/>
            <pc:sldMk cId="2003831319" sldId="274"/>
            <ac:spMk id="4" creationId="{43295DE1-C62F-405B-BD2C-0846E7A2FDB7}"/>
          </ac:spMkLst>
        </pc:spChg>
        <pc:spChg chg="mod">
          <ac:chgData name="DIANA PIPKIN" userId="0b7f1412f0fd0ddc" providerId="LiveId" clId="{7334210B-0A34-407A-9E25-99116408898D}" dt="2020-06-27T01:32:30.439" v="6"/>
          <ac:spMkLst>
            <pc:docMk/>
            <pc:sldMk cId="2003831319" sldId="274"/>
            <ac:spMk id="5" creationId="{7664CA0A-AE97-423F-8E09-59AED534A8FB}"/>
          </ac:spMkLst>
        </pc:spChg>
        <pc:spChg chg="mod">
          <ac:chgData name="DIANA PIPKIN" userId="0b7f1412f0fd0ddc" providerId="LiveId" clId="{7334210B-0A34-407A-9E25-99116408898D}" dt="2020-06-27T01:32:30.439" v="6"/>
          <ac:spMkLst>
            <pc:docMk/>
            <pc:sldMk cId="2003831319" sldId="274"/>
            <ac:spMk id="6" creationId="{F01D386E-5436-40DD-A188-DD4BBFF3ECE6}"/>
          </ac:spMkLst>
        </pc:spChg>
        <pc:spChg chg="mod">
          <ac:chgData name="DIANA PIPKIN" userId="0b7f1412f0fd0ddc" providerId="LiveId" clId="{7334210B-0A34-407A-9E25-99116408898D}" dt="2020-06-27T01:32:30.439" v="6"/>
          <ac:spMkLst>
            <pc:docMk/>
            <pc:sldMk cId="2003831319" sldId="274"/>
            <ac:spMk id="7" creationId="{9AE1DFA7-EFBA-49B8-8D71-68A02F462751}"/>
          </ac:spMkLst>
        </pc:spChg>
        <pc:spChg chg="mod">
          <ac:chgData name="DIANA PIPKIN" userId="0b7f1412f0fd0ddc" providerId="LiveId" clId="{7334210B-0A34-407A-9E25-99116408898D}" dt="2020-06-27T01:32:30.439" v="6"/>
          <ac:spMkLst>
            <pc:docMk/>
            <pc:sldMk cId="2003831319" sldId="274"/>
            <ac:spMk id="8" creationId="{4890B5BD-DB4B-4C50-8958-83EEF2AB797E}"/>
          </ac:spMkLst>
        </pc:spChg>
        <pc:spChg chg="mod">
          <ac:chgData name="DIANA PIPKIN" userId="0b7f1412f0fd0ddc" providerId="LiveId" clId="{7334210B-0A34-407A-9E25-99116408898D}" dt="2020-06-27T01:32:30.439" v="6"/>
          <ac:spMkLst>
            <pc:docMk/>
            <pc:sldMk cId="2003831319" sldId="274"/>
            <ac:spMk id="9" creationId="{CD7BC618-2A05-4540-9894-698A09637CAB}"/>
          </ac:spMkLst>
        </pc:spChg>
        <pc:spChg chg="add mod">
          <ac:chgData name="DIANA PIPKIN" userId="0b7f1412f0fd0ddc" providerId="LiveId" clId="{7334210B-0A34-407A-9E25-99116408898D}" dt="2020-06-27T01:33:38.221" v="7"/>
          <ac:spMkLst>
            <pc:docMk/>
            <pc:sldMk cId="2003831319" sldId="274"/>
            <ac:spMk id="11" creationId="{FB48EF2C-6D06-4063-B8F7-762F71F82EBA}"/>
          </ac:spMkLst>
        </pc:spChg>
        <pc:spChg chg="add mod">
          <ac:chgData name="DIANA PIPKIN" userId="0b7f1412f0fd0ddc" providerId="LiveId" clId="{7334210B-0A34-407A-9E25-99116408898D}" dt="2020-06-27T01:38:34.106" v="29" actId="14100"/>
          <ac:spMkLst>
            <pc:docMk/>
            <pc:sldMk cId="2003831319" sldId="274"/>
            <ac:spMk id="12" creationId="{8E65359D-517E-4F25-8395-785E2D11FB04}"/>
          </ac:spMkLst>
        </pc:spChg>
        <pc:spChg chg="add mod">
          <ac:chgData name="DIANA PIPKIN" userId="0b7f1412f0fd0ddc" providerId="LiveId" clId="{7334210B-0A34-407A-9E25-99116408898D}" dt="2020-06-27T01:38:43.383" v="31" actId="14100"/>
          <ac:spMkLst>
            <pc:docMk/>
            <pc:sldMk cId="2003831319" sldId="274"/>
            <ac:spMk id="13" creationId="{170D114F-3E31-4B40-AE34-35BE710E015E}"/>
          </ac:spMkLst>
        </pc:spChg>
        <pc:spChg chg="add mod">
          <ac:chgData name="DIANA PIPKIN" userId="0b7f1412f0fd0ddc" providerId="LiveId" clId="{7334210B-0A34-407A-9E25-99116408898D}" dt="2020-06-27T01:39:43.611" v="40" actId="14100"/>
          <ac:spMkLst>
            <pc:docMk/>
            <pc:sldMk cId="2003831319" sldId="274"/>
            <ac:spMk id="14" creationId="{A3899C6F-16AA-4FD7-9137-139CDA94F001}"/>
          </ac:spMkLst>
        </pc:spChg>
        <pc:spChg chg="add mod">
          <ac:chgData name="DIANA PIPKIN" userId="0b7f1412f0fd0ddc" providerId="LiveId" clId="{7334210B-0A34-407A-9E25-99116408898D}" dt="2020-06-27T01:39:20.761" v="37" actId="14100"/>
          <ac:spMkLst>
            <pc:docMk/>
            <pc:sldMk cId="2003831319" sldId="274"/>
            <ac:spMk id="15" creationId="{34EBF85F-F92A-4B42-93BA-7E94788B73FF}"/>
          </ac:spMkLst>
        </pc:spChg>
        <pc:spChg chg="add mod">
          <ac:chgData name="DIANA PIPKIN" userId="0b7f1412f0fd0ddc" providerId="LiveId" clId="{7334210B-0A34-407A-9E25-99116408898D}" dt="2020-06-27T01:38:13.150" v="26" actId="14100"/>
          <ac:spMkLst>
            <pc:docMk/>
            <pc:sldMk cId="2003831319" sldId="274"/>
            <ac:spMk id="16" creationId="{702012DD-7F01-4318-BCC6-CB01FC01F965}"/>
          </ac:spMkLst>
        </pc:spChg>
        <pc:grpChg chg="mod">
          <ac:chgData name="DIANA PIPKIN" userId="0b7f1412f0fd0ddc" providerId="LiveId" clId="{7334210B-0A34-407A-9E25-99116408898D}" dt="2020-06-27T01:32:08.128" v="1"/>
          <ac:grpSpMkLst>
            <pc:docMk/>
            <pc:sldMk cId="2003831319" sldId="274"/>
            <ac:grpSpMk id="1" creationId="{00000000-0000-0000-0000-000000000000}"/>
          </ac:grpSpMkLst>
        </pc:grpChg>
        <pc:grpChg chg="add del mod">
          <ac:chgData name="DIANA PIPKIN" userId="0b7f1412f0fd0ddc" providerId="LiveId" clId="{7334210B-0A34-407A-9E25-99116408898D}" dt="2020-06-27T01:32:30.439" v="6"/>
          <ac:grpSpMkLst>
            <pc:docMk/>
            <pc:sldMk cId="2003831319" sldId="274"/>
            <ac:grpSpMk id="3" creationId="{3150A44A-401E-49D5-9260-BCA24CC0BF40}"/>
          </ac:grpSpMkLst>
        </pc:grpChg>
        <pc:grpChg chg="add mod">
          <ac:chgData name="DIANA PIPKIN" userId="0b7f1412f0fd0ddc" providerId="LiveId" clId="{7334210B-0A34-407A-9E25-99116408898D}" dt="2020-06-27T01:39:59.506" v="42" actId="14100"/>
          <ac:grpSpMkLst>
            <pc:docMk/>
            <pc:sldMk cId="2003831319" sldId="274"/>
            <ac:grpSpMk id="10" creationId="{6409DC17-3A84-4ED7-8846-85C72E5011A5}"/>
          </ac:grpSpMkLst>
        </pc:grpChg>
      </pc:sldChg>
      <pc:sldChg chg="addSp modSp new">
        <pc:chgData name="DIANA PIPKIN" userId="0b7f1412f0fd0ddc" providerId="LiveId" clId="{7334210B-0A34-407A-9E25-99116408898D}" dt="2020-06-27T01:45:34.150" v="169" actId="931"/>
        <pc:sldMkLst>
          <pc:docMk/>
          <pc:sldMk cId="823413336" sldId="275"/>
        </pc:sldMkLst>
        <pc:picChg chg="add mod">
          <ac:chgData name="DIANA PIPKIN" userId="0b7f1412f0fd0ddc" providerId="LiveId" clId="{7334210B-0A34-407A-9E25-99116408898D}" dt="2020-06-27T01:45:34.150" v="169" actId="931"/>
          <ac:picMkLst>
            <pc:docMk/>
            <pc:sldMk cId="823413336" sldId="275"/>
            <ac:picMk id="3" creationId="{051BEC63-4AAB-491F-BADF-BB61394143EA}"/>
          </ac:picMkLst>
        </pc:picChg>
      </pc:sldChg>
      <pc:sldChg chg="addSp modSp new del mod">
        <pc:chgData name="DIANA PIPKIN" userId="0b7f1412f0fd0ddc" providerId="LiveId" clId="{7334210B-0A34-407A-9E25-99116408898D}" dt="2020-06-27T01:54:53.977" v="205" actId="2696"/>
        <pc:sldMkLst>
          <pc:docMk/>
          <pc:sldMk cId="2439190031" sldId="276"/>
        </pc:sldMkLst>
        <pc:spChg chg="add mod">
          <ac:chgData name="DIANA PIPKIN" userId="0b7f1412f0fd0ddc" providerId="LiveId" clId="{7334210B-0A34-407A-9E25-99116408898D}" dt="2020-06-27T01:52:23.626" v="181" actId="255"/>
          <ac:spMkLst>
            <pc:docMk/>
            <pc:sldMk cId="2439190031" sldId="276"/>
            <ac:spMk id="2" creationId="{6B62E5B1-F3CD-4B6F-A0CC-2A8AE8EB2A46}"/>
          </ac:spMkLst>
        </pc:spChg>
      </pc:sldChg>
      <pc:sldChg chg="new del">
        <pc:chgData name="DIANA PIPKIN" userId="0b7f1412f0fd0ddc" providerId="LiveId" clId="{7334210B-0A34-407A-9E25-99116408898D}" dt="2020-06-27T01:55:03.462" v="206" actId="2696"/>
        <pc:sldMkLst>
          <pc:docMk/>
          <pc:sldMk cId="238041904" sldId="277"/>
        </pc:sldMkLst>
      </pc:sldChg>
      <pc:sldChg chg="new del">
        <pc:chgData name="DIANA PIPKIN" userId="0b7f1412f0fd0ddc" providerId="LiveId" clId="{7334210B-0A34-407A-9E25-99116408898D}" dt="2020-06-27T01:55:06.244" v="207" actId="2696"/>
        <pc:sldMkLst>
          <pc:docMk/>
          <pc:sldMk cId="3478527069" sldId="278"/>
        </pc:sldMkLst>
      </pc:sldChg>
      <pc:sldChg chg="modSp new mod ord">
        <pc:chgData name="DIANA PIPKIN" userId="0b7f1412f0fd0ddc" providerId="LiveId" clId="{7334210B-0A34-407A-9E25-99116408898D}" dt="2020-06-27T16:26:39.469" v="440"/>
        <pc:sldMkLst>
          <pc:docMk/>
          <pc:sldMk cId="3758518433" sldId="279"/>
        </pc:sldMkLst>
        <pc:spChg chg="mod">
          <ac:chgData name="DIANA PIPKIN" userId="0b7f1412f0fd0ddc" providerId="LiveId" clId="{7334210B-0A34-407A-9E25-99116408898D}" dt="2020-06-27T01:53:04.321" v="186" actId="27636"/>
          <ac:spMkLst>
            <pc:docMk/>
            <pc:sldMk cId="3758518433" sldId="279"/>
            <ac:spMk id="2" creationId="{044FD2CA-D303-4E6A-801A-FDD7A09C60EE}"/>
          </ac:spMkLst>
        </pc:spChg>
        <pc:spChg chg="mod">
          <ac:chgData name="DIANA PIPKIN" userId="0b7f1412f0fd0ddc" providerId="LiveId" clId="{7334210B-0A34-407A-9E25-99116408898D}" dt="2020-06-27T01:54:38.110" v="204" actId="12"/>
          <ac:spMkLst>
            <pc:docMk/>
            <pc:sldMk cId="3758518433" sldId="279"/>
            <ac:spMk id="3" creationId="{2F61820A-9C4B-4F17-828D-65A0ECDB2FE6}"/>
          </ac:spMkLst>
        </pc:spChg>
      </pc:sldChg>
      <pc:sldChg chg="addSp delSp modSp new del mod setBg">
        <pc:chgData name="DIANA PIPKIN" userId="0b7f1412f0fd0ddc" providerId="LiveId" clId="{7334210B-0A34-407A-9E25-99116408898D}" dt="2020-06-27T19:26:54.019" v="446" actId="2696"/>
        <pc:sldMkLst>
          <pc:docMk/>
          <pc:sldMk cId="666148880" sldId="280"/>
        </pc:sldMkLst>
        <pc:spChg chg="mod">
          <ac:chgData name="DIANA PIPKIN" userId="0b7f1412f0fd0ddc" providerId="LiveId" clId="{7334210B-0A34-407A-9E25-99116408898D}" dt="2020-06-27T01:59:30.034" v="233" actId="14100"/>
          <ac:spMkLst>
            <pc:docMk/>
            <pc:sldMk cId="666148880" sldId="280"/>
            <ac:spMk id="2" creationId="{65F6A5AB-5662-47CB-B8A9-B46B7DA2B424}"/>
          </ac:spMkLst>
        </pc:spChg>
        <pc:spChg chg="del">
          <ac:chgData name="DIANA PIPKIN" userId="0b7f1412f0fd0ddc" providerId="LiveId" clId="{7334210B-0A34-407A-9E25-99116408898D}" dt="2020-06-27T01:56:42.013" v="211"/>
          <ac:spMkLst>
            <pc:docMk/>
            <pc:sldMk cId="666148880" sldId="280"/>
            <ac:spMk id="3" creationId="{B4F7D002-8E47-4629-A725-F75828632BB2}"/>
          </ac:spMkLst>
        </pc:spChg>
        <pc:spChg chg="add del">
          <ac:chgData name="DIANA PIPKIN" userId="0b7f1412f0fd0ddc" providerId="LiveId" clId="{7334210B-0A34-407A-9E25-99116408898D}" dt="2020-06-27T01:56:50.554" v="212" actId="26606"/>
          <ac:spMkLst>
            <pc:docMk/>
            <pc:sldMk cId="666148880" sldId="280"/>
            <ac:spMk id="5" creationId="{7BAFD569-04CF-4017-BD9B-361D6199E88C}"/>
          </ac:spMkLst>
        </pc:spChg>
        <pc:spChg chg="add">
          <ac:chgData name="DIANA PIPKIN" userId="0b7f1412f0fd0ddc" providerId="LiveId" clId="{7334210B-0A34-407A-9E25-99116408898D}" dt="2020-06-27T01:56:50.554" v="212" actId="26606"/>
          <ac:spMkLst>
            <pc:docMk/>
            <pc:sldMk cId="666148880" sldId="280"/>
            <ac:spMk id="10" creationId="{1707FC24-6981-43D9-B525-C7832BA22463}"/>
          </ac:spMkLst>
        </pc:spChg>
        <pc:graphicFrameChg chg="add mod modGraphic">
          <ac:chgData name="DIANA PIPKIN" userId="0b7f1412f0fd0ddc" providerId="LiveId" clId="{7334210B-0A34-407A-9E25-99116408898D}" dt="2020-06-27T01:57:37.986" v="231" actId="14734"/>
          <ac:graphicFrameMkLst>
            <pc:docMk/>
            <pc:sldMk cId="666148880" sldId="280"/>
            <ac:graphicFrameMk id="4" creationId="{F8221960-9846-4BB6-AC14-E6C9820B3DED}"/>
          </ac:graphicFrameMkLst>
        </pc:graphicFrameChg>
      </pc:sldChg>
      <pc:sldChg chg="addSp delSp modSp new mod ord">
        <pc:chgData name="DIANA PIPKIN" userId="0b7f1412f0fd0ddc" providerId="LiveId" clId="{7334210B-0A34-407A-9E25-99116408898D}" dt="2020-06-27T02:08:49.573" v="424"/>
        <pc:sldMkLst>
          <pc:docMk/>
          <pc:sldMk cId="1897271656" sldId="281"/>
        </pc:sldMkLst>
        <pc:spChg chg="mod">
          <ac:chgData name="DIANA PIPKIN" userId="0b7f1412f0fd0ddc" providerId="LiveId" clId="{7334210B-0A34-407A-9E25-99116408898D}" dt="2020-06-27T02:02:16.515" v="287" actId="20577"/>
          <ac:spMkLst>
            <pc:docMk/>
            <pc:sldMk cId="1897271656" sldId="281"/>
            <ac:spMk id="2" creationId="{C7C1C9B9-2BF8-4CED-B99B-E8992EF4F40B}"/>
          </ac:spMkLst>
        </pc:spChg>
        <pc:spChg chg="del">
          <ac:chgData name="DIANA PIPKIN" userId="0b7f1412f0fd0ddc" providerId="LiveId" clId="{7334210B-0A34-407A-9E25-99116408898D}" dt="2020-06-27T02:01:34.131" v="261"/>
          <ac:spMkLst>
            <pc:docMk/>
            <pc:sldMk cId="1897271656" sldId="281"/>
            <ac:spMk id="3" creationId="{954BB46A-BFF7-4894-8AC9-A0F6239CC946}"/>
          </ac:spMkLst>
        </pc:spChg>
        <pc:spChg chg="add">
          <ac:chgData name="DIANA PIPKIN" userId="0b7f1412f0fd0ddc" providerId="LiveId" clId="{7334210B-0A34-407A-9E25-99116408898D}" dt="2020-06-27T02:01:34.131" v="261"/>
          <ac:spMkLst>
            <pc:docMk/>
            <pc:sldMk cId="1897271656" sldId="281"/>
            <ac:spMk id="5" creationId="{C2F78E02-C19D-4806-BDEE-5E0572C5A4EF}"/>
          </ac:spMkLst>
        </pc:spChg>
        <pc:graphicFrameChg chg="add mod modGraphic">
          <ac:chgData name="DIANA PIPKIN" userId="0b7f1412f0fd0ddc" providerId="LiveId" clId="{7334210B-0A34-407A-9E25-99116408898D}" dt="2020-06-27T02:03:15.650" v="295" actId="120"/>
          <ac:graphicFrameMkLst>
            <pc:docMk/>
            <pc:sldMk cId="1897271656" sldId="281"/>
            <ac:graphicFrameMk id="4" creationId="{6FCFB198-DD15-47A7-A614-EB607E789DA5}"/>
          </ac:graphicFrameMkLst>
        </pc:graphicFrameChg>
      </pc:sldChg>
      <pc:sldChg chg="addSp delSp modSp new mod">
        <pc:chgData name="DIANA PIPKIN" userId="0b7f1412f0fd0ddc" providerId="LiveId" clId="{7334210B-0A34-407A-9E25-99116408898D}" dt="2020-06-27T02:05:30.560" v="345" actId="122"/>
        <pc:sldMkLst>
          <pc:docMk/>
          <pc:sldMk cId="3785082094" sldId="282"/>
        </pc:sldMkLst>
        <pc:spChg chg="mod">
          <ac:chgData name="DIANA PIPKIN" userId="0b7f1412f0fd0ddc" providerId="LiveId" clId="{7334210B-0A34-407A-9E25-99116408898D}" dt="2020-06-27T02:05:30.560" v="345" actId="122"/>
          <ac:spMkLst>
            <pc:docMk/>
            <pc:sldMk cId="3785082094" sldId="282"/>
            <ac:spMk id="2" creationId="{1F5FAB81-B38B-4C04-9844-F47A84E08F5C}"/>
          </ac:spMkLst>
        </pc:spChg>
        <pc:spChg chg="del">
          <ac:chgData name="DIANA PIPKIN" userId="0b7f1412f0fd0ddc" providerId="LiveId" clId="{7334210B-0A34-407A-9E25-99116408898D}" dt="2020-06-27T02:04:23.842" v="299"/>
          <ac:spMkLst>
            <pc:docMk/>
            <pc:sldMk cId="3785082094" sldId="282"/>
            <ac:spMk id="3" creationId="{50036CA4-EB2A-42DF-9BBB-4252EC551FB2}"/>
          </ac:spMkLst>
        </pc:spChg>
        <pc:picChg chg="add mod">
          <ac:chgData name="DIANA PIPKIN" userId="0b7f1412f0fd0ddc" providerId="LiveId" clId="{7334210B-0A34-407A-9E25-99116408898D}" dt="2020-06-27T02:04:59.175" v="304" actId="14100"/>
          <ac:picMkLst>
            <pc:docMk/>
            <pc:sldMk cId="3785082094" sldId="282"/>
            <ac:picMk id="4" creationId="{79B285AC-729F-43BA-8B06-8899CA9DF200}"/>
          </ac:picMkLst>
        </pc:picChg>
      </pc:sldChg>
      <pc:sldChg chg="addSp delSp modSp new mod">
        <pc:chgData name="DIANA PIPKIN" userId="0b7f1412f0fd0ddc" providerId="LiveId" clId="{7334210B-0A34-407A-9E25-99116408898D}" dt="2020-06-27T02:07:55.693" v="418" actId="1076"/>
        <pc:sldMkLst>
          <pc:docMk/>
          <pc:sldMk cId="2329920135" sldId="283"/>
        </pc:sldMkLst>
        <pc:spChg chg="mod">
          <ac:chgData name="DIANA PIPKIN" userId="0b7f1412f0fd0ddc" providerId="LiveId" clId="{7334210B-0A34-407A-9E25-99116408898D}" dt="2020-06-27T02:07:46.864" v="417" actId="122"/>
          <ac:spMkLst>
            <pc:docMk/>
            <pc:sldMk cId="2329920135" sldId="283"/>
            <ac:spMk id="2" creationId="{3874D1E6-97CA-4356-8278-887F05B3B010}"/>
          </ac:spMkLst>
        </pc:spChg>
        <pc:spChg chg="del">
          <ac:chgData name="DIANA PIPKIN" userId="0b7f1412f0fd0ddc" providerId="LiveId" clId="{7334210B-0A34-407A-9E25-99116408898D}" dt="2020-06-27T02:06:26.279" v="347"/>
          <ac:spMkLst>
            <pc:docMk/>
            <pc:sldMk cId="2329920135" sldId="283"/>
            <ac:spMk id="3" creationId="{BFA527F4-B040-46FA-B81D-233012B132E4}"/>
          </ac:spMkLst>
        </pc:spChg>
        <pc:picChg chg="add mod">
          <ac:chgData name="DIANA PIPKIN" userId="0b7f1412f0fd0ddc" providerId="LiveId" clId="{7334210B-0A34-407A-9E25-99116408898D}" dt="2020-06-27T02:07:55.693" v="418" actId="1076"/>
          <ac:picMkLst>
            <pc:docMk/>
            <pc:sldMk cId="2329920135" sldId="283"/>
            <ac:picMk id="4" creationId="{516F8F54-83B8-4D4D-A37F-1EA4D0C862B4}"/>
          </ac:picMkLst>
        </pc:picChg>
      </pc:sldChg>
      <pc:sldChg chg="addSp modSp new mod ord">
        <pc:chgData name="DIANA PIPKIN" userId="0b7f1412f0fd0ddc" providerId="LiveId" clId="{7334210B-0A34-407A-9E25-99116408898D}" dt="2020-06-27T17:29:30.941" v="442"/>
        <pc:sldMkLst>
          <pc:docMk/>
          <pc:sldMk cId="2473192963" sldId="284"/>
        </pc:sldMkLst>
        <pc:spChg chg="add mod">
          <ac:chgData name="DIANA PIPKIN" userId="0b7f1412f0fd0ddc" providerId="LiveId" clId="{7334210B-0A34-407A-9E25-99116408898D}" dt="2020-06-27T04:46:49.021" v="437" actId="207"/>
          <ac:spMkLst>
            <pc:docMk/>
            <pc:sldMk cId="2473192963" sldId="284"/>
            <ac:spMk id="2" creationId="{3A862A6C-7239-439C-A107-D0C61C132180}"/>
          </ac:spMkLst>
        </pc:spChg>
        <pc:picChg chg="add mod">
          <ac:chgData name="DIANA PIPKIN" userId="0b7f1412f0fd0ddc" providerId="LiveId" clId="{7334210B-0A34-407A-9E25-99116408898D}" dt="2020-06-27T04:47:02.124" v="438" actId="14100"/>
          <ac:picMkLst>
            <pc:docMk/>
            <pc:sldMk cId="2473192963" sldId="284"/>
            <ac:picMk id="6146" creationId="{649428A4-8858-4C41-A5B7-C86E07793BC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1D314E-B4B4-4799-ADEF-4BBB1C218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0699741-62E0-473F-B6F4-CCEB391DD8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6610828-CC77-47A6-80A2-3AAE30EE7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C458-FE8F-45D5-8627-9E5B03584623}" type="datetimeFigureOut">
              <a:rPr lang="es-AR" smtClean="0"/>
              <a:pPr/>
              <a:t>28/6/2020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6BB0553-E90E-4B52-AE0C-87317D8A9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455619D-7224-4BEB-84B7-84198E18A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FE2A-92EE-4AB0-9B53-EA64B040976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456463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A8E2AE5-F47E-4E2A-8501-EEE196F83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F0DA8C1-1E83-4834-93CB-4B8CE6D2D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1459911-DE9F-4E8D-B5F8-7710A856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C458-FE8F-45D5-8627-9E5B03584623}" type="datetimeFigureOut">
              <a:rPr lang="es-AR" smtClean="0"/>
              <a:pPr/>
              <a:t>28/6/2020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2478563-C3EA-4C26-AEAA-593E6D0E3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9DC34B7-F5CF-408E-B389-80785647B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FE2A-92EE-4AB0-9B53-EA64B040976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80195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5D190C5-031C-4538-868D-EA7576E92C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C274D6FE-1CF9-40C6-B395-FA4C718C9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92E9863-C4A5-42EC-8A32-4F9BE822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C458-FE8F-45D5-8627-9E5B03584623}" type="datetimeFigureOut">
              <a:rPr lang="es-AR" smtClean="0"/>
              <a:pPr/>
              <a:t>28/6/2020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189661C-CCDF-4335-A8BE-2057498C5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F602CCD-9BA9-4B0B-BEC5-FDB774CE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FE2A-92EE-4AB0-9B53-EA64B040976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692867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7D8411-3DF8-4144-94B6-E2ECA2F0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121F7AC-A2C1-432B-9C48-FA2230ADE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B45E869-7F02-4AF4-B493-C535BE0F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C458-FE8F-45D5-8627-9E5B03584623}" type="datetimeFigureOut">
              <a:rPr lang="es-AR" smtClean="0"/>
              <a:pPr/>
              <a:t>28/6/2020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C4894C0-C6B1-4225-9490-494126F5D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30EA2C8-97B2-48E6-9D0B-91A99201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FE2A-92EE-4AB0-9B53-EA64B040976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42202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2A71DE-E135-4610-ADDA-1188AC038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8E2D586-68D4-4B12-83E4-94E516573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07AF7EA-C867-46E2-BFE4-748F89A1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C458-FE8F-45D5-8627-9E5B03584623}" type="datetimeFigureOut">
              <a:rPr lang="es-AR" smtClean="0"/>
              <a:pPr/>
              <a:t>28/6/2020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A71657E-7D54-445B-9FD9-3BE4EBF17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D3E64B9-C7A6-4CDD-9883-205DE2C08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FE2A-92EE-4AB0-9B53-EA64B040976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577479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4733EFB-6C7C-4314-B5EA-6FA72D1F0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15FA640-F28A-4A89-9135-7D103333A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3FCC45C-0709-4C0F-ACED-2952C5573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03C5E5F-CFF5-4A3B-9132-D7F8A78C4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C458-FE8F-45D5-8627-9E5B03584623}" type="datetimeFigureOut">
              <a:rPr lang="es-AR" smtClean="0"/>
              <a:pPr/>
              <a:t>28/6/2020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9A558D5-8774-487F-BCC9-E800D677E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C8E5996-7068-41BB-A3E2-51D9D46BD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FE2A-92EE-4AB0-9B53-EA64B040976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34663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9AEEE5-5018-4D5A-A5E3-A40F8965A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6BCD1E6-E98D-4A27-8441-C4FB38668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7A977EC-B6A7-49A7-BFDD-1A52B0FA4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00FB90BE-62F5-4B85-B591-0B1ACE5DB5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3F4953F1-8EB0-4DFF-A490-1B5FBF41DD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DC4E74E0-2BC6-452B-ADF6-D223F3CBA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C458-FE8F-45D5-8627-9E5B03584623}" type="datetimeFigureOut">
              <a:rPr lang="es-AR" smtClean="0"/>
              <a:pPr/>
              <a:t>28/6/2020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9E84A6F9-10F8-41D0-BABB-9ACBB599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12194A2F-08B7-4B79-A48A-D45804F13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FE2A-92EE-4AB0-9B53-EA64B040976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26522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6A6AD5-0B83-47A3-A09C-5FEABD1A7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C6BDDA5F-C7E8-4B14-A234-28E8EABE1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C458-FE8F-45D5-8627-9E5B03584623}" type="datetimeFigureOut">
              <a:rPr lang="es-AR" smtClean="0"/>
              <a:pPr/>
              <a:t>28/6/2020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11DEDA5E-1491-4C3B-A4F7-EE4197A73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82CA42BD-B772-4428-90D7-9143BF4BC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FE2A-92EE-4AB0-9B53-EA64B040976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17221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257ACE18-64BE-4B3E-BBE6-77AFF272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C458-FE8F-45D5-8627-9E5B03584623}" type="datetimeFigureOut">
              <a:rPr lang="es-AR" smtClean="0"/>
              <a:pPr/>
              <a:t>28/6/2020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01BD1B22-7BF0-4D19-ACE0-3A9582805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399E365B-86E5-49FA-B5B8-BD589EED1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FE2A-92EE-4AB0-9B53-EA64B040976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46087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6F69B1C-A9A8-40EF-A608-1064B073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C1A378-001C-49D3-A391-B74EA351E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A13FFB3-4784-4EF3-B8A3-2F731BACD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EC4E735-51B4-45FC-8D83-4475D7DC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C458-FE8F-45D5-8627-9E5B03584623}" type="datetimeFigureOut">
              <a:rPr lang="es-AR" smtClean="0"/>
              <a:pPr/>
              <a:t>28/6/2020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E211EE3-F4D5-454B-9E3B-902BE2DE7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7F3D2EF-06FC-4BF6-8A80-4BFA2AC77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FE2A-92EE-4AB0-9B53-EA64B040976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456557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82D394-165C-4990-9D9B-73B744311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5ED855E9-F406-4887-945A-8FD46AB7BE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3CB9ABF-31FC-4D64-9062-17A3F32B3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EB27FAC-BCEF-4630-8514-474C21846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C458-FE8F-45D5-8627-9E5B03584623}" type="datetimeFigureOut">
              <a:rPr lang="es-AR" smtClean="0"/>
              <a:pPr/>
              <a:t>28/6/2020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98F2F21-A26E-4CE3-83BA-DBD4B9ABD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9D88CE1-234E-49BB-9616-C1A372976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FE2A-92EE-4AB0-9B53-EA64B040976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01690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CE5A6F84-2D94-4382-A527-C7B0734F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FE0E99E-B4E4-46A3-BF60-2DB752295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323ABB1-0126-472D-A915-13D112761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2C458-FE8F-45D5-8627-9E5B03584623}" type="datetimeFigureOut">
              <a:rPr lang="es-AR" smtClean="0"/>
              <a:pPr/>
              <a:t>28/6/2020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DE203FB-E95F-4044-9B8C-DDD8A615E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ABE9D50-41C4-43F3-B5C8-A6294DF8BF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4FE2A-92EE-4AB0-9B53-EA64B040976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24318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B%C3%BCrgerbr%C3%A4ukeller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s.wikipedia.org/wiki/1923" TargetMode="External"/><Relationship Id="rId4" Type="http://schemas.openxmlformats.org/officeDocument/2006/relationships/hyperlink" Target="https://es.wikipedia.org/wiki/M%C3%BAnich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atado de Versalles (1919) - Wikipedia, la enciclopedia libre">
            <a:extLst>
              <a:ext uri="{FF2B5EF4-FFF2-40B4-BE49-F238E27FC236}">
                <a16:creationId xmlns:a16="http://schemas.microsoft.com/office/drawing/2014/main" xmlns="" id="{1A0B9C73-E487-4C12-9AF0-3184287EF9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773" r="-1" b="798"/>
          <a:stretch/>
        </p:blipFill>
        <p:spPr bwMode="auto">
          <a:xfrm>
            <a:off x="247087" y="681135"/>
            <a:ext cx="11643577" cy="626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0820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7C1C9B9-2BF8-4CED-B99B-E8992EF4F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La gran inflación de 1923</a:t>
            </a:r>
            <a:br>
              <a:rPr lang="es-AR" dirty="0"/>
            </a:br>
            <a:r>
              <a:rPr lang="es-AR" dirty="0"/>
              <a:t>valor de un dólar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6FCFB198-DD15-47A7-A614-EB607E789D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2462760"/>
              </p:ext>
            </p:extLst>
          </p:nvPr>
        </p:nvGraphicFramePr>
        <p:xfrm>
          <a:off x="1614195" y="2055813"/>
          <a:ext cx="7753739" cy="42330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4187">
                  <a:extLst>
                    <a:ext uri="{9D8B030D-6E8A-4147-A177-3AD203B41FA5}">
                      <a16:colId xmlns:a16="http://schemas.microsoft.com/office/drawing/2014/main" xmlns="" val="3339496478"/>
                    </a:ext>
                  </a:extLst>
                </a:gridCol>
                <a:gridCol w="4619552">
                  <a:extLst>
                    <a:ext uri="{9D8B030D-6E8A-4147-A177-3AD203B41FA5}">
                      <a16:colId xmlns:a16="http://schemas.microsoft.com/office/drawing/2014/main" xmlns="" val="2538040296"/>
                    </a:ext>
                  </a:extLst>
                </a:gridCol>
              </a:tblGrid>
              <a:tr h="6047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>
                          <a:effectLst/>
                        </a:rPr>
                        <a:t>Año</a:t>
                      </a:r>
                      <a:endParaRPr lang="es-A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 dirty="0">
                          <a:effectLst/>
                        </a:rPr>
                        <a:t>Marcos papel</a:t>
                      </a:r>
                      <a:endParaRPr lang="es-A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49996601"/>
                  </a:ext>
                </a:extLst>
              </a:tr>
              <a:tr h="6047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>
                          <a:effectLst/>
                        </a:rPr>
                        <a:t>1914</a:t>
                      </a:r>
                      <a:endParaRPr lang="es-A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>
                          <a:effectLst/>
                        </a:rPr>
                        <a:t>4.20</a:t>
                      </a:r>
                      <a:endParaRPr lang="es-A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79550596"/>
                  </a:ext>
                </a:extLst>
              </a:tr>
              <a:tr h="6047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 dirty="0">
                          <a:effectLst/>
                        </a:rPr>
                        <a:t>Julio 1919</a:t>
                      </a:r>
                      <a:endParaRPr lang="es-A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 dirty="0">
                          <a:effectLst/>
                        </a:rPr>
                        <a:t>14</a:t>
                      </a:r>
                      <a:endParaRPr lang="es-A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59926623"/>
                  </a:ext>
                </a:extLst>
              </a:tr>
              <a:tr h="6047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>
                          <a:effectLst/>
                        </a:rPr>
                        <a:t>1921</a:t>
                      </a:r>
                      <a:endParaRPr lang="es-A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>
                          <a:effectLst/>
                        </a:rPr>
                        <a:t>64.90</a:t>
                      </a:r>
                      <a:endParaRPr lang="es-A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68050333"/>
                  </a:ext>
                </a:extLst>
              </a:tr>
              <a:tr h="6047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>
                          <a:effectLst/>
                        </a:rPr>
                        <a:t>Enero 1922</a:t>
                      </a:r>
                      <a:endParaRPr lang="es-A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>
                          <a:effectLst/>
                        </a:rPr>
                        <a:t>191.80</a:t>
                      </a:r>
                      <a:endParaRPr lang="es-A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32681490"/>
                  </a:ext>
                </a:extLst>
              </a:tr>
              <a:tr h="6047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>
                          <a:effectLst/>
                        </a:rPr>
                        <a:t>Enero de 1923</a:t>
                      </a:r>
                      <a:endParaRPr lang="es-A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>
                          <a:effectLst/>
                        </a:rPr>
                        <a:t>17.972</a:t>
                      </a:r>
                      <a:endParaRPr lang="es-A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40087430"/>
                  </a:ext>
                </a:extLst>
              </a:tr>
              <a:tr h="6047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>
                          <a:effectLst/>
                        </a:rPr>
                        <a:t>Fines de 1923</a:t>
                      </a:r>
                      <a:endParaRPr lang="es-A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 dirty="0">
                          <a:effectLst/>
                        </a:rPr>
                        <a:t>4.420.000.000.000</a:t>
                      </a:r>
                      <a:endParaRPr lang="es-A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9581687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C2F78E02-C19D-4806-BDEE-5E0572C5A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Valor de 1 dolar</a:t>
            </a:r>
            <a:endParaRPr kumimoji="0" lang="es-AR" altLang="es-A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271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649428A4-8858-4C41-A5B7-C86E07793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14702"/>
            <a:ext cx="7459980" cy="534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3A862A6C-7239-439C-A107-D0C61C132180}"/>
              </a:ext>
            </a:extLst>
          </p:cNvPr>
          <p:cNvSpPr/>
          <p:nvPr/>
        </p:nvSpPr>
        <p:spPr>
          <a:xfrm>
            <a:off x="2636520" y="152401"/>
            <a:ext cx="6461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>
                <a:solidFill>
                  <a:srgbClr val="FF0000"/>
                </a:solidFill>
                <a:latin typeface="Arial" panose="020B0604020202020204" pitchFamily="34" charset="0"/>
              </a:rPr>
              <a:t>Asamblea del Partido Nazi en la cervecería </a:t>
            </a:r>
            <a:r>
              <a:rPr lang="es-AR" dirty="0" err="1">
                <a:solidFill>
                  <a:srgbClr val="FF0000"/>
                </a:solidFill>
                <a:latin typeface="Arial" panose="020B0604020202020204" pitchFamily="34" charset="0"/>
                <a:hlinkClick r:id="rId3" tooltip="Bürgerbräukeller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Bürgerbräukeller</a:t>
            </a:r>
            <a:r>
              <a:rPr lang="es-AR" dirty="0">
                <a:solidFill>
                  <a:srgbClr val="FF0000"/>
                </a:solidFill>
                <a:latin typeface="Arial" panose="020B0604020202020204" pitchFamily="34" charset="0"/>
              </a:rPr>
              <a:t>, en </a:t>
            </a:r>
            <a:r>
              <a:rPr lang="es-AR" dirty="0">
                <a:solidFill>
                  <a:srgbClr val="FF0000"/>
                </a:solidFill>
                <a:latin typeface="Arial" panose="020B0604020202020204" pitchFamily="34" charset="0"/>
                <a:hlinkClick r:id="rId4" tooltip="Múnich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Múnich</a:t>
            </a:r>
            <a:r>
              <a:rPr lang="es-AR" dirty="0">
                <a:solidFill>
                  <a:srgbClr val="FF0000"/>
                </a:solidFill>
                <a:latin typeface="Arial" panose="020B0604020202020204" pitchFamily="34" charset="0"/>
              </a:rPr>
              <a:t>, el año </a:t>
            </a:r>
            <a:r>
              <a:rPr lang="es-AR" dirty="0">
                <a:solidFill>
                  <a:srgbClr val="FF0000"/>
                </a:solidFill>
                <a:latin typeface="Arial" panose="020B0604020202020204" pitchFamily="34" charset="0"/>
                <a:hlinkClick r:id="rId5" tooltip="192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1923</a:t>
            </a:r>
            <a:r>
              <a:rPr lang="es-AR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endParaRPr lang="es-A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192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74D1E6-97CA-4356-8278-887F05B3B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4746"/>
          </a:xfrm>
        </p:spPr>
        <p:txBody>
          <a:bodyPr>
            <a:normAutofit/>
          </a:bodyPr>
          <a:lstStyle/>
          <a:p>
            <a:pPr algn="ctr"/>
            <a:r>
              <a:rPr lang="es-AR" sz="3600" b="1" dirty="0"/>
              <a:t>Las elecciones para el Reichstag de 1924 a 1930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516F8F54-83B8-4D4D-A37F-1EA4D0C86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9405" y="1256373"/>
            <a:ext cx="6273189" cy="534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9920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5FAB81-B38B-4C04-9844-F47A84E0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6088"/>
          </a:xfrm>
        </p:spPr>
        <p:txBody>
          <a:bodyPr/>
          <a:lstStyle/>
          <a:p>
            <a:pPr algn="ctr"/>
            <a:r>
              <a:rPr lang="es-AR" dirty="0"/>
              <a:t>Elecciones para el Reichstag en 1932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79B285AC-729F-43BA-8B06-8899CA9DF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300" y="1209368"/>
            <a:ext cx="8018906" cy="53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5082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943335E1-9487-44BD-A017-0A50B3764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0356" y="1209368"/>
            <a:ext cx="8189062" cy="527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1241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90102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pa de europa tras la I Guerra Mundial - YouTube">
            <a:extLst>
              <a:ext uri="{FF2B5EF4-FFF2-40B4-BE49-F238E27FC236}">
                <a16:creationId xmlns:a16="http://schemas.microsoft.com/office/drawing/2014/main" xmlns="" id="{D48A466F-BDD0-414F-A82C-2A80566E5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34" r="-1" b="-1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apa de europa tras la I Guerra Mundial - YouTube">
            <a:extLst>
              <a:ext uri="{FF2B5EF4-FFF2-40B4-BE49-F238E27FC236}">
                <a16:creationId xmlns:a16="http://schemas.microsoft.com/office/drawing/2014/main" xmlns="" id="{D48A466F-BDD0-414F-A82C-2A80566E5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34" r="-1" b="-1"/>
          <a:stretch/>
        </p:blipFill>
        <p:spPr bwMode="auto">
          <a:xfrm>
            <a:off x="474133" y="4741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apa de europa tras la I Guerra Mundial - YouTube">
            <a:extLst>
              <a:ext uri="{FF2B5EF4-FFF2-40B4-BE49-F238E27FC236}">
                <a16:creationId xmlns:a16="http://schemas.microsoft.com/office/drawing/2014/main" xmlns="" id="{D48A466F-BDD0-414F-A82C-2A80566E5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34" r="-1" b="-1"/>
          <a:stretch/>
        </p:blipFill>
        <p:spPr bwMode="auto">
          <a:xfrm>
            <a:off x="474133" y="452361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239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pa de europa tras la I Guerra Mundial - YouTube">
            <a:extLst>
              <a:ext uri="{FF2B5EF4-FFF2-40B4-BE49-F238E27FC236}">
                <a16:creationId xmlns:a16="http://schemas.microsoft.com/office/drawing/2014/main" xmlns="" id="{D48A466F-BDD0-414F-A82C-2A80566E5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34" r="-1" b="-1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apa de europa tras la I Guerra Mundial - YouTube">
            <a:extLst>
              <a:ext uri="{FF2B5EF4-FFF2-40B4-BE49-F238E27FC236}">
                <a16:creationId xmlns:a16="http://schemas.microsoft.com/office/drawing/2014/main" xmlns="" id="{D48A466F-BDD0-414F-A82C-2A80566E5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34" r="-1" b="-1"/>
          <a:stretch/>
        </p:blipFill>
        <p:spPr bwMode="auto">
          <a:xfrm>
            <a:off x="474133" y="4741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apa de europa tras la I Guerra Mundial - YouTube">
            <a:extLst>
              <a:ext uri="{FF2B5EF4-FFF2-40B4-BE49-F238E27FC236}">
                <a16:creationId xmlns:a16="http://schemas.microsoft.com/office/drawing/2014/main" xmlns="" id="{D48A466F-BDD0-414F-A82C-2A80566E5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34" r="-1" b="-1"/>
          <a:stretch/>
        </p:blipFill>
        <p:spPr bwMode="auto">
          <a:xfrm>
            <a:off x="474133" y="452361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239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4AC4547-5FEC-4995-9627-5405D4B1B0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>
                <a:latin typeface="Algerian" panose="04020705040A02060702" pitchFamily="82" charset="0"/>
              </a:rPr>
              <a:t>ASCENSO DE HITLER AL PODER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9324D1B-E4CB-4557-BC7F-84099642F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/>
          </a:bodyPr>
          <a:lstStyle/>
          <a:p>
            <a:r>
              <a:rPr lang="es-AR" sz="3600" dirty="0"/>
              <a:t>República de Weimar (1919-33)</a:t>
            </a:r>
          </a:p>
          <a:p>
            <a:r>
              <a:rPr lang="es-AR" sz="3600" dirty="0"/>
              <a:t>Comienzos de la dictadura nazi (1933-34)</a:t>
            </a:r>
          </a:p>
        </p:txBody>
      </p:sp>
    </p:spTree>
    <p:extLst>
      <p:ext uri="{BB962C8B-B14F-4D97-AF65-F5344CB8AC3E}">
        <p14:creationId xmlns:p14="http://schemas.microsoft.com/office/powerpoint/2010/main" xmlns="" val="175864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51BEC63-4AAB-491F-BADF-BB6139414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479" y="0"/>
            <a:ext cx="10263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3413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44FD2CA-D303-4E6A-801A-FDD7A09C60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AR" u="sng" dirty="0"/>
              <a:t>Ascenso del nazismo</a:t>
            </a:r>
            <a:r>
              <a:rPr lang="es-AR" dirty="0"/>
              <a:t/>
            </a:r>
            <a:br>
              <a:rPr lang="es-AR" dirty="0"/>
            </a:br>
            <a:r>
              <a:rPr lang="es-AR" dirty="0"/>
              <a:t>1918-1933</a:t>
            </a:r>
            <a:br>
              <a:rPr lang="es-AR" dirty="0"/>
            </a:br>
            <a:endParaRPr lang="es-A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F61820A-9C4B-4F17-828D-65A0ECDB2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159" y="3602037"/>
            <a:ext cx="10730204" cy="2668133"/>
          </a:xfrm>
        </p:spPr>
        <p:txBody>
          <a:bodyPr>
            <a:normAutofit fontScale="92500"/>
          </a:bodyPr>
          <a:lstStyle/>
          <a:p>
            <a:pPr algn="l"/>
            <a:r>
              <a:rPr lang="es-AR" sz="3900" u="sng" dirty="0"/>
              <a:t>Tres sub períodos</a:t>
            </a:r>
            <a:endParaRPr lang="es-AR" sz="3900" dirty="0"/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s-AR" sz="3900" dirty="0"/>
              <a:t>1918-1923: post guerra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s-AR" sz="3900" dirty="0"/>
              <a:t>1924-1929: recuperación y desarrollo de Alemania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s-AR" sz="3900" dirty="0"/>
              <a:t>1929-1933: consecuencias de la crisis del ‘29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3758518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Lienzo 6">
            <a:extLst>
              <a:ext uri="{FF2B5EF4-FFF2-40B4-BE49-F238E27FC236}">
                <a16:creationId xmlns:a16="http://schemas.microsoft.com/office/drawing/2014/main" xmlns="" id="{6409DC17-3A84-4ED7-8846-85C72E5011A5}"/>
              </a:ext>
            </a:extLst>
          </p:cNvPr>
          <p:cNvGrpSpPr/>
          <p:nvPr/>
        </p:nvGrpSpPr>
        <p:grpSpPr>
          <a:xfrm>
            <a:off x="457200" y="74645"/>
            <a:ext cx="11131420" cy="6559780"/>
            <a:chOff x="0" y="0"/>
            <a:chExt cx="5887466" cy="5022174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xmlns="" id="{FB48EF2C-6D06-4063-B8F7-762F71F82EBA}"/>
                </a:ext>
              </a:extLst>
            </p:cNvPr>
            <p:cNvSpPr/>
            <p:nvPr/>
          </p:nvSpPr>
          <p:spPr>
            <a:xfrm>
              <a:off x="0" y="0"/>
              <a:ext cx="5400040" cy="4568825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2" name="Text Box 4">
              <a:extLst>
                <a:ext uri="{FF2B5EF4-FFF2-40B4-BE49-F238E27FC236}">
                  <a16:creationId xmlns:a16="http://schemas.microsoft.com/office/drawing/2014/main" xmlns="" id="{8E65359D-517E-4F25-8395-785E2D11FB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762" y="835793"/>
              <a:ext cx="2572258" cy="13501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215900" algn="just">
                <a:lnSpc>
                  <a:spcPct val="107000"/>
                </a:lnSpc>
                <a:spcAft>
                  <a:spcPts val="800"/>
                </a:spcAft>
              </a:pPr>
              <a:r>
                <a:rPr lang="es-AR" sz="16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Imposiciones territoriales</a:t>
              </a:r>
              <a:endPara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just">
                <a:lnSpc>
                  <a:spcPct val="107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es-AR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Cesión de territorios alemanes (más de 40.000 km</a:t>
              </a:r>
              <a:r>
                <a:rPr lang="es-AR" sz="1600" baseline="30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s-AR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just">
                <a:lnSpc>
                  <a:spcPct val="107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es-AR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Alsacia-Lorena a Francia</a:t>
              </a:r>
              <a:endPara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just">
                <a:lnSpc>
                  <a:spcPct val="107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es-AR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Corredor Polaco a Polonia</a:t>
              </a:r>
              <a:endPara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just">
                <a:lnSpc>
                  <a:spcPct val="107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es-AR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Tupen y </a:t>
              </a:r>
              <a:r>
                <a:rPr lang="es-AR" sz="1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Malmédy</a:t>
              </a:r>
              <a:r>
                <a:rPr lang="es-AR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 Bulgaria</a:t>
              </a:r>
              <a:endPara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A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xmlns="" id="{170D114F-3E31-4B40-AE34-35BE710E01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386" y="2310931"/>
              <a:ext cx="2686177" cy="24323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s-AR" sz="16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Imposiciones militares</a:t>
              </a:r>
              <a:endPara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s-AR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Objetivo: seguridad de Francia</a:t>
              </a:r>
              <a:endPara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  <a:tabLst>
                  <a:tab pos="444500" algn="l"/>
                </a:tabLst>
              </a:pPr>
              <a:r>
                <a:rPr lang="es-AR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Abolición del servicio militar obligatorio</a:t>
              </a:r>
              <a:endPara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  <a:tabLst>
                  <a:tab pos="444500" algn="l"/>
                </a:tabLst>
              </a:pPr>
              <a:r>
                <a:rPr lang="es-AR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Reducción del ejército alemán a 100.000 hombres</a:t>
              </a:r>
              <a:endPara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  <a:tabLst>
                  <a:tab pos="444500" algn="l"/>
                </a:tabLst>
              </a:pPr>
              <a:r>
                <a:rPr lang="es-AR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Desarme vigilado por la Sociedad de las Naciones</a:t>
              </a:r>
              <a:endPara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  <a:tabLst>
                  <a:tab pos="444500" algn="l"/>
                </a:tabLst>
              </a:pPr>
              <a:r>
                <a:rPr lang="es-AR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Prohibición para comprar y fabricar armamento</a:t>
              </a:r>
              <a:endPara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  <a:tabLst>
                  <a:tab pos="444500" algn="l"/>
                </a:tabLst>
              </a:pPr>
              <a:r>
                <a:rPr lang="es-AR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Desmilitarización de la orilla derecha del Rin hasta 50 km (Renania)</a:t>
              </a:r>
              <a:endPara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15900">
                <a:lnSpc>
                  <a:spcPct val="107000"/>
                </a:lnSpc>
                <a:spcAft>
                  <a:spcPts val="800"/>
                </a:spcAft>
              </a:pPr>
              <a:r>
                <a:rPr lang="es-A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4" name="Text Box 6">
              <a:extLst>
                <a:ext uri="{FF2B5EF4-FFF2-40B4-BE49-F238E27FC236}">
                  <a16:creationId xmlns:a16="http://schemas.microsoft.com/office/drawing/2014/main" xmlns="" id="{A3899C6F-16AA-4FD7-9137-139CDA94F0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8936" y="3426160"/>
              <a:ext cx="2618507" cy="15960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215900">
                <a:lnSpc>
                  <a:spcPct val="107000"/>
                </a:lnSpc>
                <a:spcAft>
                  <a:spcPts val="800"/>
                </a:spcAft>
              </a:pPr>
              <a:r>
                <a:rPr lang="es-AR" sz="16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Imposiciones sobre le Imperio colonial y sobre el comercio</a:t>
              </a:r>
              <a:endPara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  <a:tabLst>
                  <a:tab pos="444500" algn="l"/>
                </a:tabLst>
              </a:pPr>
              <a:r>
                <a:rPr lang="es-AR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Alemania cederá a los aliados todos los derechos y títulos sobre sus posesiones ultramarinas</a:t>
              </a:r>
              <a:endPara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  <a:tabLst>
                  <a:tab pos="444500" algn="l"/>
                </a:tabLst>
              </a:pPr>
              <a:r>
                <a:rPr lang="es-AR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Alemania cederá la mayor parte de su marina mercante</a:t>
              </a:r>
              <a:endPara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A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5" name="Text Box 7">
              <a:extLst>
                <a:ext uri="{FF2B5EF4-FFF2-40B4-BE49-F238E27FC236}">
                  <a16:creationId xmlns:a16="http://schemas.microsoft.com/office/drawing/2014/main" xmlns="" id="{34EBF85F-F92A-4B42-93BA-7E94788B7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8958" y="835794"/>
              <a:ext cx="2618508" cy="2357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215900">
                <a:lnSpc>
                  <a:spcPct val="107000"/>
                </a:lnSpc>
                <a:spcAft>
                  <a:spcPts val="800"/>
                </a:spcAft>
              </a:pPr>
              <a:r>
                <a:rPr lang="es-AR" sz="16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Pago de la indemnización de guerra (pérdida de la mitad de sus recursos de carbón y hierro)</a:t>
              </a:r>
              <a:endPara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  <a:tabLst>
                  <a:tab pos="444500" algn="l"/>
                </a:tabLst>
              </a:pPr>
              <a:r>
                <a:rPr lang="es-AR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Cesiones de propiedades en </a:t>
              </a:r>
              <a:r>
                <a:rPr lang="es-AR" sz="1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Alascia</a:t>
              </a:r>
              <a:r>
                <a:rPr lang="es-AR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-Lorena, el Sarre y Silesia </a:t>
              </a:r>
              <a:endPara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  <a:tabLst>
                  <a:tab pos="444500" algn="l"/>
                </a:tabLst>
              </a:pPr>
              <a:r>
                <a:rPr lang="es-AR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Pago de reparaciones por los efectos de la guerra sobre las personas y las cosas. La suma total de las reparaciones alcanzó la cifra de 269 mil millones de marcos oro a pagar en 42 mensualidades (alrededor de 40.000 millones de dólares)</a:t>
              </a:r>
              <a:endPara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A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6" name="Text Box 8">
              <a:extLst>
                <a:ext uri="{FF2B5EF4-FFF2-40B4-BE49-F238E27FC236}">
                  <a16:creationId xmlns:a16="http://schemas.microsoft.com/office/drawing/2014/main" xmlns="" id="{702012DD-7F01-4318-BCC6-CB01FC01F9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7146" y="114020"/>
              <a:ext cx="2057972" cy="4415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AR" sz="24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Tratado de Versalles</a:t>
              </a:r>
              <a:endParaRPr lang="es-AR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03831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érdidas territoriales alemanas, Tratado de Versalles de 1919 ...">
            <a:extLst>
              <a:ext uri="{FF2B5EF4-FFF2-40B4-BE49-F238E27FC236}">
                <a16:creationId xmlns:a16="http://schemas.microsoft.com/office/drawing/2014/main" xmlns="" id="{0E2EFED2-F6BD-453E-AB8F-7F47DAA307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81" r="2" b="11821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6525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xmlns="" id="{8FCA6691-72CB-4E97-B3E0-2C171E62F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6198" y="953729"/>
            <a:ext cx="8929576" cy="544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07509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277</Words>
  <Application>Microsoft Office PowerPoint</Application>
  <PresentationFormat>Personalizado</PresentationFormat>
  <Paragraphs>50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Diapositiva 1</vt:lpstr>
      <vt:lpstr>Diapositiva 2</vt:lpstr>
      <vt:lpstr>Diapositiva 3</vt:lpstr>
      <vt:lpstr>ASCENSO DE HITLER AL PODER</vt:lpstr>
      <vt:lpstr>Diapositiva 5</vt:lpstr>
      <vt:lpstr>Ascenso del nazismo 1918-1933 </vt:lpstr>
      <vt:lpstr>Diapositiva 7</vt:lpstr>
      <vt:lpstr>Diapositiva 8</vt:lpstr>
      <vt:lpstr>Diapositiva 9</vt:lpstr>
      <vt:lpstr>La gran inflación de 1923 valor de un dólar</vt:lpstr>
      <vt:lpstr>Diapositiva 11</vt:lpstr>
      <vt:lpstr>Las elecciones para el Reichstag de 1924 a 1930</vt:lpstr>
      <vt:lpstr>Elecciones para el Reichstag en 1932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Docente</dc:creator>
  <cp:lastModifiedBy>User</cp:lastModifiedBy>
  <cp:revision>2</cp:revision>
  <dcterms:created xsi:type="dcterms:W3CDTF">2020-06-27T01:56:50Z</dcterms:created>
  <dcterms:modified xsi:type="dcterms:W3CDTF">2020-06-28T14:20:16Z</dcterms:modified>
</cp:coreProperties>
</file>